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19"/>
  </p:notesMasterIdLst>
  <p:handoutMasterIdLst>
    <p:handoutMasterId r:id="rId20"/>
  </p:handoutMasterIdLst>
  <p:sldIdLst>
    <p:sldId id="256" r:id="rId5"/>
    <p:sldId id="371" r:id="rId6"/>
    <p:sldId id="272" r:id="rId7"/>
    <p:sldId id="350" r:id="rId8"/>
    <p:sldId id="351" r:id="rId9"/>
    <p:sldId id="369" r:id="rId10"/>
    <p:sldId id="354" r:id="rId11"/>
    <p:sldId id="360" r:id="rId12"/>
    <p:sldId id="363" r:id="rId13"/>
    <p:sldId id="368" r:id="rId14"/>
    <p:sldId id="372" r:id="rId15"/>
    <p:sldId id="373" r:id="rId16"/>
    <p:sldId id="268" r:id="rId17"/>
    <p:sldId id="265" r:id="rId18"/>
  </p:sldIdLst>
  <p:sldSz cx="8636000" cy="6477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D702A4B-5098-F554-DDC7-5387BBF65697}" name="julien.collier" initials="ju" userId="S::julien.collier_easymile.com#ext#@dfds.onmicrosoft.com::0a77b7c0-a40d-4de9-a82a-a7ca1cb49928" providerId="AD"/>
  <p188:author id="{C1C67072-CF50-851B-1F02-5933EB7561FF}" name="Diana REINALES" initials="DR" userId="S::diana.reinales_cara.eu#ext#@dfds.onmicrosoft.com::2aa99d0b-2b92-483d-9752-0c3b59c562b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Ines Guth" initials="IG" lastIdx="6" clrIdx="0">
    <p:extLst>
      <p:ext uri="{19B8F6BF-5375-455C-9EA6-DF929625EA0E}">
        <p15:presenceInfo xmlns:p15="http://schemas.microsoft.com/office/powerpoint/2012/main" userId="S::ines.guth@easymile.com::0b2fb843-efbd-4b42-aaf1-1347b44b5665" providerId="AD"/>
      </p:ext>
    </p:extLst>
  </p:cmAuthor>
  <p:cmAuthor id="2" name="Annarita Leserri" initials="AL" lastIdx="3" clrIdx="1">
    <p:extLst>
      <p:ext uri="{19B8F6BF-5375-455C-9EA6-DF929625EA0E}">
        <p15:presenceInfo xmlns:p15="http://schemas.microsoft.com/office/powerpoint/2012/main" userId="S::annarita.leserri@enide.com::fe6611d4-92ea-40f0-a67b-8bc7fa71974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B45"/>
    <a:srgbClr val="01AF4B"/>
    <a:srgbClr val="EE8A00"/>
    <a:srgbClr val="448F8D"/>
    <a:srgbClr val="84B7E4"/>
    <a:srgbClr val="ABBFE4"/>
    <a:srgbClr val="69A7DD"/>
    <a:srgbClr val="4290D5"/>
    <a:srgbClr val="5D91BC"/>
    <a:srgbClr val="001A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A52A8A-7C43-A364-CF01-A26158B1AC7E}" v="5" dt="2024-04-04T08:49:06.007"/>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5" d="100"/>
          <a:sy n="75" d="100"/>
        </p:scale>
        <p:origin x="1356" y="5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ca Colais" userId="S::luca.colais_enide.com#ext#@dfds.onmicrosoft.com::bfcb009f-7f91-416f-93f8-4ed41401c65c" providerId="AD" clId="Web-{A7FBA132-0A1A-D828-F2FA-B94D97A96996}"/>
    <pc:docChg chg="addSld delSld modSld">
      <pc:chgData name="Luca Colais" userId="S::luca.colais_enide.com#ext#@dfds.onmicrosoft.com::bfcb009f-7f91-416f-93f8-4ed41401c65c" providerId="AD" clId="Web-{A7FBA132-0A1A-D828-F2FA-B94D97A96996}" dt="2024-03-27T11:54:24.307" v="87"/>
      <pc:docMkLst>
        <pc:docMk/>
      </pc:docMkLst>
      <pc:sldChg chg="addSp delSp modSp">
        <pc:chgData name="Luca Colais" userId="S::luca.colais_enide.com#ext#@dfds.onmicrosoft.com::bfcb009f-7f91-416f-93f8-4ed41401c65c" providerId="AD" clId="Web-{A7FBA132-0A1A-D828-F2FA-B94D97A96996}" dt="2024-03-27T11:31:16.737" v="41"/>
        <pc:sldMkLst>
          <pc:docMk/>
          <pc:sldMk cId="2034743411" sldId="268"/>
        </pc:sldMkLst>
        <pc:spChg chg="add mod">
          <ac:chgData name="Luca Colais" userId="S::luca.colais_enide.com#ext#@dfds.onmicrosoft.com::bfcb009f-7f91-416f-93f8-4ed41401c65c" providerId="AD" clId="Web-{A7FBA132-0A1A-D828-F2FA-B94D97A96996}" dt="2024-03-27T11:30:52.580" v="36" actId="1076"/>
          <ac:spMkLst>
            <pc:docMk/>
            <pc:sldMk cId="2034743411" sldId="268"/>
            <ac:spMk id="4" creationId="{183D0D19-6094-AE6C-4F71-FC6E9FB1DDE5}"/>
          </ac:spMkLst>
        </pc:spChg>
        <pc:spChg chg="add mod">
          <ac:chgData name="Luca Colais" userId="S::luca.colais_enide.com#ext#@dfds.onmicrosoft.com::bfcb009f-7f91-416f-93f8-4ed41401c65c" providerId="AD" clId="Web-{A7FBA132-0A1A-D828-F2FA-B94D97A96996}" dt="2024-03-27T11:30:52.580" v="37" actId="1076"/>
          <ac:spMkLst>
            <pc:docMk/>
            <pc:sldMk cId="2034743411" sldId="268"/>
            <ac:spMk id="14" creationId="{42F755D4-6B90-F8C9-573A-10BC26CB5DC6}"/>
          </ac:spMkLst>
        </pc:spChg>
        <pc:spChg chg="add mod">
          <ac:chgData name="Luca Colais" userId="S::luca.colais_enide.com#ext#@dfds.onmicrosoft.com::bfcb009f-7f91-416f-93f8-4ed41401c65c" providerId="AD" clId="Web-{A7FBA132-0A1A-D828-F2FA-B94D97A96996}" dt="2024-03-27T11:30:52.580" v="38" actId="1076"/>
          <ac:spMkLst>
            <pc:docMk/>
            <pc:sldMk cId="2034743411" sldId="268"/>
            <ac:spMk id="16" creationId="{CE1BE630-CB6C-0582-10BA-10B623322316}"/>
          </ac:spMkLst>
        </pc:spChg>
        <pc:spChg chg="mod">
          <ac:chgData name="Luca Colais" userId="S::luca.colais_enide.com#ext#@dfds.onmicrosoft.com::bfcb009f-7f91-416f-93f8-4ed41401c65c" providerId="AD" clId="Web-{A7FBA132-0A1A-D828-F2FA-B94D97A96996}" dt="2024-03-27T11:30:57.252" v="39" actId="1076"/>
          <ac:spMkLst>
            <pc:docMk/>
            <pc:sldMk cId="2034743411" sldId="268"/>
            <ac:spMk id="18" creationId="{76D56653-DE8B-45DE-A521-51F2F42345F7}"/>
          </ac:spMkLst>
        </pc:spChg>
        <pc:spChg chg="del">
          <ac:chgData name="Luca Colais" userId="S::luca.colais_enide.com#ext#@dfds.onmicrosoft.com::bfcb009f-7f91-416f-93f8-4ed41401c65c" providerId="AD" clId="Web-{A7FBA132-0A1A-D828-F2FA-B94D97A96996}" dt="2024-03-27T11:30:09.251" v="31"/>
          <ac:spMkLst>
            <pc:docMk/>
            <pc:sldMk cId="2034743411" sldId="268"/>
            <ac:spMk id="19" creationId="{AFFF7B30-C9C2-4746-AA78-64129E83D19E}"/>
          </ac:spMkLst>
        </pc:spChg>
        <pc:spChg chg="add ord">
          <ac:chgData name="Luca Colais" userId="S::luca.colais_enide.com#ext#@dfds.onmicrosoft.com::bfcb009f-7f91-416f-93f8-4ed41401c65c" providerId="AD" clId="Web-{A7FBA132-0A1A-D828-F2FA-B94D97A96996}" dt="2024-03-27T11:31:16.737" v="41"/>
          <ac:spMkLst>
            <pc:docMk/>
            <pc:sldMk cId="2034743411" sldId="268"/>
            <ac:spMk id="21" creationId="{3257E135-6079-6F8E-7C24-731B7FA8EC54}"/>
          </ac:spMkLst>
        </pc:spChg>
      </pc:sldChg>
      <pc:sldChg chg="addSp modSp">
        <pc:chgData name="Luca Colais" userId="S::luca.colais_enide.com#ext#@dfds.onmicrosoft.com::bfcb009f-7f91-416f-93f8-4ed41401c65c" providerId="AD" clId="Web-{A7FBA132-0A1A-D828-F2FA-B94D97A96996}" dt="2024-03-27T11:29:59.360" v="30" actId="14100"/>
        <pc:sldMkLst>
          <pc:docMk/>
          <pc:sldMk cId="1427438455" sldId="372"/>
        </pc:sldMkLst>
        <pc:spChg chg="mod">
          <ac:chgData name="Luca Colais" userId="S::luca.colais_enide.com#ext#@dfds.onmicrosoft.com::bfcb009f-7f91-416f-93f8-4ed41401c65c" providerId="AD" clId="Web-{A7FBA132-0A1A-D828-F2FA-B94D97A96996}" dt="2024-03-27T11:29:46.500" v="29" actId="1076"/>
          <ac:spMkLst>
            <pc:docMk/>
            <pc:sldMk cId="1427438455" sldId="372"/>
            <ac:spMk id="3" creationId="{A61F8B26-9A67-B52E-854F-DD365137AC29}"/>
          </ac:spMkLst>
        </pc:spChg>
        <pc:picChg chg="add mod">
          <ac:chgData name="Luca Colais" userId="S::luca.colais_enide.com#ext#@dfds.onmicrosoft.com::bfcb009f-7f91-416f-93f8-4ed41401c65c" providerId="AD" clId="Web-{A7FBA132-0A1A-D828-F2FA-B94D97A96996}" dt="2024-03-27T11:29:24.468" v="24" actId="14100"/>
          <ac:picMkLst>
            <pc:docMk/>
            <pc:sldMk cId="1427438455" sldId="372"/>
            <ac:picMk id="4" creationId="{371ACE87-D8A0-9920-FCF3-EE573F433622}"/>
          </ac:picMkLst>
        </pc:picChg>
        <pc:picChg chg="mod">
          <ac:chgData name="Luca Colais" userId="S::luca.colais_enide.com#ext#@dfds.onmicrosoft.com::bfcb009f-7f91-416f-93f8-4ed41401c65c" providerId="AD" clId="Web-{A7FBA132-0A1A-D828-F2FA-B94D97A96996}" dt="2024-03-27T11:29:59.360" v="30" actId="14100"/>
          <ac:picMkLst>
            <pc:docMk/>
            <pc:sldMk cId="1427438455" sldId="372"/>
            <ac:picMk id="7" creationId="{5E78506C-C88F-EC06-BF12-ED3228FAF380}"/>
          </ac:picMkLst>
        </pc:picChg>
      </pc:sldChg>
      <pc:sldChg chg="addSp delSp modSp add replId">
        <pc:chgData name="Luca Colais" userId="S::luca.colais_enide.com#ext#@dfds.onmicrosoft.com::bfcb009f-7f91-416f-93f8-4ed41401c65c" providerId="AD" clId="Web-{A7FBA132-0A1A-D828-F2FA-B94D97A96996}" dt="2024-03-27T11:47:14.029" v="71" actId="1076"/>
        <pc:sldMkLst>
          <pc:docMk/>
          <pc:sldMk cId="3645523292" sldId="373"/>
        </pc:sldMkLst>
        <pc:spChg chg="mod">
          <ac:chgData name="Luca Colais" userId="S::luca.colais_enide.com#ext#@dfds.onmicrosoft.com::bfcb009f-7f91-416f-93f8-4ed41401c65c" providerId="AD" clId="Web-{A7FBA132-0A1A-D828-F2FA-B94D97A96996}" dt="2024-03-27T11:44:31.525" v="67" actId="1076"/>
          <ac:spMkLst>
            <pc:docMk/>
            <pc:sldMk cId="3645523292" sldId="373"/>
            <ac:spMk id="3" creationId="{A61F8B26-9A67-B52E-854F-DD365137AC29}"/>
          </ac:spMkLst>
        </pc:spChg>
        <pc:picChg chg="del">
          <ac:chgData name="Luca Colais" userId="S::luca.colais_enide.com#ext#@dfds.onmicrosoft.com::bfcb009f-7f91-416f-93f8-4ed41401c65c" providerId="AD" clId="Web-{A7FBA132-0A1A-D828-F2FA-B94D97A96996}" dt="2024-03-27T11:32:20.161" v="46"/>
          <ac:picMkLst>
            <pc:docMk/>
            <pc:sldMk cId="3645523292" sldId="373"/>
            <ac:picMk id="4" creationId="{371ACE87-D8A0-9920-FCF3-EE573F433622}"/>
          </ac:picMkLst>
        </pc:picChg>
        <pc:picChg chg="add mod">
          <ac:chgData name="Luca Colais" userId="S::luca.colais_enide.com#ext#@dfds.onmicrosoft.com::bfcb009f-7f91-416f-93f8-4ed41401c65c" providerId="AD" clId="Web-{A7FBA132-0A1A-D828-F2FA-B94D97A96996}" dt="2024-03-27T11:47:14.029" v="71" actId="1076"/>
          <ac:picMkLst>
            <pc:docMk/>
            <pc:sldMk cId="3645523292" sldId="373"/>
            <ac:picMk id="5" creationId="{726D67AA-1808-C994-FBC0-E1F80E1B514F}"/>
          </ac:picMkLst>
        </pc:picChg>
        <pc:picChg chg="del">
          <ac:chgData name="Luca Colais" userId="S::luca.colais_enide.com#ext#@dfds.onmicrosoft.com::bfcb009f-7f91-416f-93f8-4ed41401c65c" providerId="AD" clId="Web-{A7FBA132-0A1A-D828-F2FA-B94D97A96996}" dt="2024-03-27T11:32:20.707" v="47"/>
          <ac:picMkLst>
            <pc:docMk/>
            <pc:sldMk cId="3645523292" sldId="373"/>
            <ac:picMk id="7" creationId="{5E78506C-C88F-EC06-BF12-ED3228FAF380}"/>
          </ac:picMkLst>
        </pc:picChg>
      </pc:sldChg>
      <pc:sldChg chg="delSp modSp add del replId">
        <pc:chgData name="Luca Colais" userId="S::luca.colais_enide.com#ext#@dfds.onmicrosoft.com::bfcb009f-7f91-416f-93f8-4ed41401c65c" providerId="AD" clId="Web-{A7FBA132-0A1A-D828-F2FA-B94D97A96996}" dt="2024-03-27T11:54:24.307" v="87"/>
        <pc:sldMkLst>
          <pc:docMk/>
          <pc:sldMk cId="2943255797" sldId="374"/>
        </pc:sldMkLst>
        <pc:spChg chg="mod">
          <ac:chgData name="Luca Colais" userId="S::luca.colais_enide.com#ext#@dfds.onmicrosoft.com::bfcb009f-7f91-416f-93f8-4ed41401c65c" providerId="AD" clId="Web-{A7FBA132-0A1A-D828-F2FA-B94D97A96996}" dt="2024-03-27T11:48:47.407" v="86" actId="20577"/>
          <ac:spMkLst>
            <pc:docMk/>
            <pc:sldMk cId="2943255797" sldId="374"/>
            <ac:spMk id="3" creationId="{A61F8B26-9A67-B52E-854F-DD365137AC29}"/>
          </ac:spMkLst>
        </pc:spChg>
        <pc:picChg chg="del">
          <ac:chgData name="Luca Colais" userId="S::luca.colais_enide.com#ext#@dfds.onmicrosoft.com::bfcb009f-7f91-416f-93f8-4ed41401c65c" providerId="AD" clId="Web-{A7FBA132-0A1A-D828-F2FA-B94D97A96996}" dt="2024-03-27T11:32:52.646" v="57"/>
          <ac:picMkLst>
            <pc:docMk/>
            <pc:sldMk cId="2943255797" sldId="374"/>
            <ac:picMk id="4" creationId="{371ACE87-D8A0-9920-FCF3-EE573F433622}"/>
          </ac:picMkLst>
        </pc:picChg>
        <pc:picChg chg="del">
          <ac:chgData name="Luca Colais" userId="S::luca.colais_enide.com#ext#@dfds.onmicrosoft.com::bfcb009f-7f91-416f-93f8-4ed41401c65c" providerId="AD" clId="Web-{A7FBA132-0A1A-D828-F2FA-B94D97A96996}" dt="2024-03-27T11:32:53.255" v="58"/>
          <ac:picMkLst>
            <pc:docMk/>
            <pc:sldMk cId="2943255797" sldId="374"/>
            <ac:picMk id="7" creationId="{5E78506C-C88F-EC06-BF12-ED3228FAF380}"/>
          </ac:picMkLst>
        </pc:picChg>
      </pc:sldChg>
    </pc:docChg>
  </pc:docChgLst>
  <pc:docChgLst>
    <pc:chgData name="Diana REINALES" userId="S::diana.reinales_cara.eu#ext#@dfds.onmicrosoft.com::2aa99d0b-2b92-483d-9752-0c3b59c562be" providerId="AD" clId="Web-{E1B85F29-6FF7-48E6-ACB2-3C641366ED69}"/>
    <pc:docChg chg="modSld sldOrd">
      <pc:chgData name="Diana REINALES" userId="S::diana.reinales_cara.eu#ext#@dfds.onmicrosoft.com::2aa99d0b-2b92-483d-9752-0c3b59c562be" providerId="AD" clId="Web-{E1B85F29-6FF7-48E6-ACB2-3C641366ED69}" dt="2023-09-13T12:05:41.454" v="235" actId="20577"/>
      <pc:docMkLst>
        <pc:docMk/>
      </pc:docMkLst>
      <pc:sldChg chg="addSp delSp modSp">
        <pc:chgData name="Diana REINALES" userId="S::diana.reinales_cara.eu#ext#@dfds.onmicrosoft.com::2aa99d0b-2b92-483d-9752-0c3b59c562be" providerId="AD" clId="Web-{E1B85F29-6FF7-48E6-ACB2-3C641366ED69}" dt="2023-09-13T12:05:41.454" v="235" actId="20577"/>
        <pc:sldMkLst>
          <pc:docMk/>
          <pc:sldMk cId="0" sldId="260"/>
        </pc:sldMkLst>
        <pc:spChg chg="mod">
          <ac:chgData name="Diana REINALES" userId="S::diana.reinales_cara.eu#ext#@dfds.onmicrosoft.com::2aa99d0b-2b92-483d-9752-0c3b59c562be" providerId="AD" clId="Web-{E1B85F29-6FF7-48E6-ACB2-3C641366ED69}" dt="2023-09-13T10:16:05.483" v="5" actId="20577"/>
          <ac:spMkLst>
            <pc:docMk/>
            <pc:sldMk cId="0" sldId="260"/>
            <ac:spMk id="14" creationId="{A112E775-8BCC-400E-81E4-984D08D02912}"/>
          </ac:spMkLst>
        </pc:spChg>
        <pc:spChg chg="mod">
          <ac:chgData name="Diana REINALES" userId="S::diana.reinales_cara.eu#ext#@dfds.onmicrosoft.com::2aa99d0b-2b92-483d-9752-0c3b59c562be" providerId="AD" clId="Web-{E1B85F29-6FF7-48E6-ACB2-3C641366ED69}" dt="2023-09-13T12:05:41.454" v="235" actId="20577"/>
          <ac:spMkLst>
            <pc:docMk/>
            <pc:sldMk cId="0" sldId="260"/>
            <ac:spMk id="144" creationId="{00000000-0000-0000-0000-000000000000}"/>
          </ac:spMkLst>
        </pc:spChg>
        <pc:graphicFrameChg chg="add del mod">
          <ac:chgData name="Diana REINALES" userId="S::diana.reinales_cara.eu#ext#@dfds.onmicrosoft.com::2aa99d0b-2b92-483d-9752-0c3b59c562be" providerId="AD" clId="Web-{E1B85F29-6FF7-48E6-ACB2-3C641366ED69}" dt="2023-09-13T10:17:42.893" v="64"/>
          <ac:graphicFrameMkLst>
            <pc:docMk/>
            <pc:sldMk cId="0" sldId="260"/>
            <ac:graphicFrameMk id="4" creationId="{110DF56D-3619-DD6B-C184-D9671AAB68F1}"/>
          </ac:graphicFrameMkLst>
        </pc:graphicFrameChg>
      </pc:sldChg>
      <pc:sldChg chg="modSp ord">
        <pc:chgData name="Diana REINALES" userId="S::diana.reinales_cara.eu#ext#@dfds.onmicrosoft.com::2aa99d0b-2b92-483d-9752-0c3b59c562be" providerId="AD" clId="Web-{E1B85F29-6FF7-48E6-ACB2-3C641366ED69}" dt="2023-09-13T10:24:21.202" v="176" actId="14100"/>
        <pc:sldMkLst>
          <pc:docMk/>
          <pc:sldMk cId="2080823192" sldId="271"/>
        </pc:sldMkLst>
        <pc:spChg chg="mod">
          <ac:chgData name="Diana REINALES" userId="S::diana.reinales_cara.eu#ext#@dfds.onmicrosoft.com::2aa99d0b-2b92-483d-9752-0c3b59c562be" providerId="AD" clId="Web-{E1B85F29-6FF7-48E6-ACB2-3C641366ED69}" dt="2023-09-13T10:19:54.397" v="162" actId="20577"/>
          <ac:spMkLst>
            <pc:docMk/>
            <pc:sldMk cId="2080823192" sldId="271"/>
            <ac:spMk id="18" creationId="{76D56653-DE8B-45DE-A521-51F2F42345F7}"/>
          </ac:spMkLst>
        </pc:spChg>
        <pc:spChg chg="mod">
          <ac:chgData name="Diana REINALES" userId="S::diana.reinales_cara.eu#ext#@dfds.onmicrosoft.com::2aa99d0b-2b92-483d-9752-0c3b59c562be" providerId="AD" clId="Web-{E1B85F29-6FF7-48E6-ACB2-3C641366ED69}" dt="2023-09-13T10:24:21.202" v="176" actId="14100"/>
          <ac:spMkLst>
            <pc:docMk/>
            <pc:sldMk cId="2080823192" sldId="271"/>
            <ac:spMk id="20" creationId="{F98C8DC6-3211-49C7-A301-4CC457AB7D02}"/>
          </ac:spMkLst>
        </pc:spChg>
      </pc:sldChg>
    </pc:docChg>
  </pc:docChgLst>
  <pc:docChgLst>
    <pc:chgData name="ted.zotos" userId="S::ted.zotos_gmail.com#ext#@dfds.onmicrosoft.com::cce4ac8e-0ef6-4502-9b8f-ae35dc4a6f54" providerId="AD" clId="Web-{1E45FC44-EA83-341D-8B25-2A738522ACC6}"/>
    <pc:docChg chg="sldOrd">
      <pc:chgData name="ted.zotos" userId="S::ted.zotos_gmail.com#ext#@dfds.onmicrosoft.com::cce4ac8e-0ef6-4502-9b8f-ae35dc4a6f54" providerId="AD" clId="Web-{1E45FC44-EA83-341D-8B25-2A738522ACC6}" dt="2024-01-09T11:47:17.097" v="0"/>
      <pc:docMkLst>
        <pc:docMk/>
      </pc:docMkLst>
      <pc:sldChg chg="ord">
        <pc:chgData name="ted.zotos" userId="S::ted.zotos_gmail.com#ext#@dfds.onmicrosoft.com::cce4ac8e-0ef6-4502-9b8f-ae35dc4a6f54" providerId="AD" clId="Web-{1E45FC44-EA83-341D-8B25-2A738522ACC6}" dt="2024-01-09T11:47:17.097" v="0"/>
        <pc:sldMkLst>
          <pc:docMk/>
          <pc:sldMk cId="2697534075" sldId="370"/>
        </pc:sldMkLst>
      </pc:sldChg>
    </pc:docChg>
  </pc:docChgLst>
  <pc:docChgLst>
    <pc:chgData name="Diana REINALES" userId="S::diana.reinales_cara.eu#ext#@dfds.onmicrosoft.com::2aa99d0b-2b92-483d-9752-0c3b59c562be" providerId="AD" clId="Web-{844C92F8-AB7A-4D82-B321-FA5B91D74677}"/>
    <pc:docChg chg="modSld">
      <pc:chgData name="Diana REINALES" userId="S::diana.reinales_cara.eu#ext#@dfds.onmicrosoft.com::2aa99d0b-2b92-483d-9752-0c3b59c562be" providerId="AD" clId="Web-{844C92F8-AB7A-4D82-B321-FA5B91D74677}" dt="2023-10-24T09:49:25.145" v="112" actId="1076"/>
      <pc:docMkLst>
        <pc:docMk/>
      </pc:docMkLst>
      <pc:sldChg chg="addSp modSp">
        <pc:chgData name="Diana REINALES" userId="S::diana.reinales_cara.eu#ext#@dfds.onmicrosoft.com::2aa99d0b-2b92-483d-9752-0c3b59c562be" providerId="AD" clId="Web-{844C92F8-AB7A-4D82-B321-FA5B91D74677}" dt="2023-10-24T09:49:25.145" v="112" actId="1076"/>
        <pc:sldMkLst>
          <pc:docMk/>
          <pc:sldMk cId="569192020" sldId="295"/>
        </pc:sldMkLst>
        <pc:spChg chg="add mod">
          <ac:chgData name="Diana REINALES" userId="S::diana.reinales_cara.eu#ext#@dfds.onmicrosoft.com::2aa99d0b-2b92-483d-9752-0c3b59c562be" providerId="AD" clId="Web-{844C92F8-AB7A-4D82-B321-FA5B91D74677}" dt="2023-10-24T09:49:25.145" v="112" actId="1076"/>
          <ac:spMkLst>
            <pc:docMk/>
            <pc:sldMk cId="569192020" sldId="295"/>
            <ac:spMk id="4" creationId="{006DB988-EE06-BEBB-CEED-FA3F4A168FCE}"/>
          </ac:spMkLst>
        </pc:spChg>
        <pc:spChg chg="mod">
          <ac:chgData name="Diana REINALES" userId="S::diana.reinales_cara.eu#ext#@dfds.onmicrosoft.com::2aa99d0b-2b92-483d-9752-0c3b59c562be" providerId="AD" clId="Web-{844C92F8-AB7A-4D82-B321-FA5B91D74677}" dt="2023-10-24T09:48:51.691" v="106" actId="14100"/>
          <ac:spMkLst>
            <pc:docMk/>
            <pc:sldMk cId="569192020" sldId="295"/>
            <ac:spMk id="7" creationId="{96B0B224-CE6D-44A8-F29E-0FBB2817694F}"/>
          </ac:spMkLst>
        </pc:spChg>
      </pc:sldChg>
    </pc:docChg>
  </pc:docChgLst>
  <pc:docChgLst>
    <pc:chgData name="Couelle, Victoire" userId="S::victoire.couelle_iru.org#ext#@dfds.onmicrosoft.com::aca174cd-3280-43df-ae1f-b777b1f3e9a3" providerId="AD" clId="Web-{28740238-7320-4DE9-B707-0089E0D8AB45}"/>
    <pc:docChg chg="addSld delSld modSld sldOrd">
      <pc:chgData name="Couelle, Victoire" userId="S::victoire.couelle_iru.org#ext#@dfds.onmicrosoft.com::aca174cd-3280-43df-ae1f-b777b1f3e9a3" providerId="AD" clId="Web-{28740238-7320-4DE9-B707-0089E0D8AB45}" dt="2023-11-21T23:13:13.465" v="1012"/>
      <pc:docMkLst>
        <pc:docMk/>
      </pc:docMkLst>
      <pc:sldChg chg="modSp">
        <pc:chgData name="Couelle, Victoire" userId="S::victoire.couelle_iru.org#ext#@dfds.onmicrosoft.com::aca174cd-3280-43df-ae1f-b777b1f3e9a3" providerId="AD" clId="Web-{28740238-7320-4DE9-B707-0089E0D8AB45}" dt="2023-11-21T22:50:13.012" v="844" actId="20577"/>
        <pc:sldMkLst>
          <pc:docMk/>
          <pc:sldMk cId="4007292569" sldId="345"/>
        </pc:sldMkLst>
        <pc:spChg chg="mod">
          <ac:chgData name="Couelle, Victoire" userId="S::victoire.couelle_iru.org#ext#@dfds.onmicrosoft.com::aca174cd-3280-43df-ae1f-b777b1f3e9a3" providerId="AD" clId="Web-{28740238-7320-4DE9-B707-0089E0D8AB45}" dt="2023-11-21T22:50:13.012" v="844" actId="20577"/>
          <ac:spMkLst>
            <pc:docMk/>
            <pc:sldMk cId="4007292569" sldId="345"/>
            <ac:spMk id="13" creationId="{E70408B8-6E90-C8A8-AC74-EEC6E17C5A68}"/>
          </ac:spMkLst>
        </pc:spChg>
        <pc:graphicFrameChg chg="modGraphic">
          <ac:chgData name="Couelle, Victoire" userId="S::victoire.couelle_iru.org#ext#@dfds.onmicrosoft.com::aca174cd-3280-43df-ae1f-b777b1f3e9a3" providerId="AD" clId="Web-{28740238-7320-4DE9-B707-0089E0D8AB45}" dt="2023-11-21T22:49:19.837" v="842" actId="20577"/>
          <ac:graphicFrameMkLst>
            <pc:docMk/>
            <pc:sldMk cId="4007292569" sldId="345"/>
            <ac:graphicFrameMk id="12" creationId="{369998B1-F36C-D4BA-9190-C3CD9A080590}"/>
          </ac:graphicFrameMkLst>
        </pc:graphicFrameChg>
      </pc:sldChg>
      <pc:sldChg chg="modSp">
        <pc:chgData name="Couelle, Victoire" userId="S::victoire.couelle_iru.org#ext#@dfds.onmicrosoft.com::aca174cd-3280-43df-ae1f-b777b1f3e9a3" providerId="AD" clId="Web-{28740238-7320-4DE9-B707-0089E0D8AB45}" dt="2023-11-21T23:01:38.378" v="923" actId="20577"/>
        <pc:sldMkLst>
          <pc:docMk/>
          <pc:sldMk cId="2982756335" sldId="346"/>
        </pc:sldMkLst>
        <pc:spChg chg="mod">
          <ac:chgData name="Couelle, Victoire" userId="S::victoire.couelle_iru.org#ext#@dfds.onmicrosoft.com::aca174cd-3280-43df-ae1f-b777b1f3e9a3" providerId="AD" clId="Web-{28740238-7320-4DE9-B707-0089E0D8AB45}" dt="2023-11-21T23:01:38.378" v="923" actId="20577"/>
          <ac:spMkLst>
            <pc:docMk/>
            <pc:sldMk cId="2982756335" sldId="346"/>
            <ac:spMk id="14" creationId="{F3E04A47-ED3A-D025-FB4D-7FCAF1787356}"/>
          </ac:spMkLst>
        </pc:spChg>
      </pc:sldChg>
      <pc:sldChg chg="ord">
        <pc:chgData name="Couelle, Victoire" userId="S::victoire.couelle_iru.org#ext#@dfds.onmicrosoft.com::aca174cd-3280-43df-ae1f-b777b1f3e9a3" providerId="AD" clId="Web-{28740238-7320-4DE9-B707-0089E0D8AB45}" dt="2023-11-21T23:13:13.465" v="1012"/>
        <pc:sldMkLst>
          <pc:docMk/>
          <pc:sldMk cId="4008186494" sldId="347"/>
        </pc:sldMkLst>
      </pc:sldChg>
      <pc:sldChg chg="modSp">
        <pc:chgData name="Couelle, Victoire" userId="S::victoire.couelle_iru.org#ext#@dfds.onmicrosoft.com::aca174cd-3280-43df-ae1f-b777b1f3e9a3" providerId="AD" clId="Web-{28740238-7320-4DE9-B707-0089E0D8AB45}" dt="2023-11-21T22:32:56.382" v="540" actId="20577"/>
        <pc:sldMkLst>
          <pc:docMk/>
          <pc:sldMk cId="3598338029" sldId="349"/>
        </pc:sldMkLst>
        <pc:spChg chg="mod">
          <ac:chgData name="Couelle, Victoire" userId="S::victoire.couelle_iru.org#ext#@dfds.onmicrosoft.com::aca174cd-3280-43df-ae1f-b777b1f3e9a3" providerId="AD" clId="Web-{28740238-7320-4DE9-B707-0089E0D8AB45}" dt="2023-11-21T22:32:56.382" v="540" actId="20577"/>
          <ac:spMkLst>
            <pc:docMk/>
            <pc:sldMk cId="3598338029" sldId="349"/>
            <ac:spMk id="7" creationId="{6EC384B9-44FF-992A-E8E6-40A1AC194CB3}"/>
          </ac:spMkLst>
        </pc:spChg>
      </pc:sldChg>
      <pc:sldChg chg="modSp">
        <pc:chgData name="Couelle, Victoire" userId="S::victoire.couelle_iru.org#ext#@dfds.onmicrosoft.com::aca174cd-3280-43df-ae1f-b777b1f3e9a3" providerId="AD" clId="Web-{28740238-7320-4DE9-B707-0089E0D8AB45}" dt="2023-11-21T23:08:58.644" v="1011" actId="20577"/>
        <pc:sldMkLst>
          <pc:docMk/>
          <pc:sldMk cId="4064284355" sldId="357"/>
        </pc:sldMkLst>
        <pc:spChg chg="mod">
          <ac:chgData name="Couelle, Victoire" userId="S::victoire.couelle_iru.org#ext#@dfds.onmicrosoft.com::aca174cd-3280-43df-ae1f-b777b1f3e9a3" providerId="AD" clId="Web-{28740238-7320-4DE9-B707-0089E0D8AB45}" dt="2023-11-21T23:08:58.644" v="1011" actId="20577"/>
          <ac:spMkLst>
            <pc:docMk/>
            <pc:sldMk cId="4064284355" sldId="357"/>
            <ac:spMk id="17" creationId="{C788BB55-04BC-F86F-4CF0-E41B82A64D97}"/>
          </ac:spMkLst>
        </pc:spChg>
      </pc:sldChg>
      <pc:sldChg chg="add del">
        <pc:chgData name="Couelle, Victoire" userId="S::victoire.couelle_iru.org#ext#@dfds.onmicrosoft.com::aca174cd-3280-43df-ae1f-b777b1f3e9a3" providerId="AD" clId="Web-{28740238-7320-4DE9-B707-0089E0D8AB45}" dt="2023-11-21T22:27:41.324" v="494"/>
        <pc:sldMkLst>
          <pc:docMk/>
          <pc:sldMk cId="2312943058" sldId="372"/>
        </pc:sldMkLst>
      </pc:sldChg>
      <pc:sldChg chg="modSp">
        <pc:chgData name="Couelle, Victoire" userId="S::victoire.couelle_iru.org#ext#@dfds.onmicrosoft.com::aca174cd-3280-43df-ae1f-b777b1f3e9a3" providerId="AD" clId="Web-{28740238-7320-4DE9-B707-0089E0D8AB45}" dt="2023-11-21T22:37:39.501" v="625" actId="20577"/>
        <pc:sldMkLst>
          <pc:docMk/>
          <pc:sldMk cId="878545835" sldId="373"/>
        </pc:sldMkLst>
        <pc:spChg chg="mod">
          <ac:chgData name="Couelle, Victoire" userId="S::victoire.couelle_iru.org#ext#@dfds.onmicrosoft.com::aca174cd-3280-43df-ae1f-b777b1f3e9a3" providerId="AD" clId="Web-{28740238-7320-4DE9-B707-0089E0D8AB45}" dt="2023-11-21T22:37:39.501" v="625" actId="20577"/>
          <ac:spMkLst>
            <pc:docMk/>
            <pc:sldMk cId="878545835" sldId="373"/>
            <ac:spMk id="7" creationId="{6EC384B9-44FF-992A-E8E6-40A1AC194CB3}"/>
          </ac:spMkLst>
        </pc:spChg>
        <pc:spChg chg="mod">
          <ac:chgData name="Couelle, Victoire" userId="S::victoire.couelle_iru.org#ext#@dfds.onmicrosoft.com::aca174cd-3280-43df-ae1f-b777b1f3e9a3" providerId="AD" clId="Web-{28740238-7320-4DE9-B707-0089E0D8AB45}" dt="2023-11-21T22:35:42.591" v="591" actId="20577"/>
          <ac:spMkLst>
            <pc:docMk/>
            <pc:sldMk cId="878545835" sldId="373"/>
            <ac:spMk id="31" creationId="{B6BFEBDD-305D-47E3-918E-6B04831D9899}"/>
          </ac:spMkLst>
        </pc:spChg>
        <pc:graphicFrameChg chg="mod">
          <ac:chgData name="Couelle, Victoire" userId="S::victoire.couelle_iru.org#ext#@dfds.onmicrosoft.com::aca174cd-3280-43df-ae1f-b777b1f3e9a3" providerId="AD" clId="Web-{28740238-7320-4DE9-B707-0089E0D8AB45}" dt="2023-11-21T22:26:09.977" v="491" actId="1076"/>
          <ac:graphicFrameMkLst>
            <pc:docMk/>
            <pc:sldMk cId="878545835" sldId="373"/>
            <ac:graphicFrameMk id="3" creationId="{9697CE84-BA44-9DC3-B251-A23429C713ED}"/>
          </ac:graphicFrameMkLst>
        </pc:graphicFrameChg>
        <pc:picChg chg="mod">
          <ac:chgData name="Couelle, Victoire" userId="S::victoire.couelle_iru.org#ext#@dfds.onmicrosoft.com::aca174cd-3280-43df-ae1f-b777b1f3e9a3" providerId="AD" clId="Web-{28740238-7320-4DE9-B707-0089E0D8AB45}" dt="2023-11-21T22:26:12.133" v="492" actId="1076"/>
          <ac:picMkLst>
            <pc:docMk/>
            <pc:sldMk cId="878545835" sldId="373"/>
            <ac:picMk id="13" creationId="{F868F4AD-B0CE-8FD9-A70C-D175C0DA7632}"/>
          </ac:picMkLst>
        </pc:picChg>
      </pc:sldChg>
    </pc:docChg>
  </pc:docChgLst>
  <pc:docChgLst>
    <pc:chgData name="Diana REINALES" userId="S::diana.reinales_cara.eu#ext#@dfds.onmicrosoft.com::2aa99d0b-2b92-483d-9752-0c3b59c562be" providerId="AD" clId="Web-{CDB2A006-8A4F-4981-8E54-13AF9D03BD66}"/>
    <pc:docChg chg="addSld delSld modSld sldOrd">
      <pc:chgData name="Diana REINALES" userId="S::diana.reinales_cara.eu#ext#@dfds.onmicrosoft.com::2aa99d0b-2b92-483d-9752-0c3b59c562be" providerId="AD" clId="Web-{CDB2A006-8A4F-4981-8E54-13AF9D03BD66}" dt="2023-10-11T11:58:53.543" v="893" actId="20577"/>
      <pc:docMkLst>
        <pc:docMk/>
      </pc:docMkLst>
      <pc:sldChg chg="addSp delSp modSp mod modClrScheme chgLayout">
        <pc:chgData name="Diana REINALES" userId="S::diana.reinales_cara.eu#ext#@dfds.onmicrosoft.com::2aa99d0b-2b92-483d-9752-0c3b59c562be" providerId="AD" clId="Web-{CDB2A006-8A4F-4981-8E54-13AF9D03BD66}" dt="2023-10-11T09:57:29.472" v="308" actId="20577"/>
        <pc:sldMkLst>
          <pc:docMk/>
          <pc:sldMk cId="0" sldId="263"/>
        </pc:sldMkLst>
        <pc:spChg chg="add del mod">
          <ac:chgData name="Diana REINALES" userId="S::diana.reinales_cara.eu#ext#@dfds.onmicrosoft.com::2aa99d0b-2b92-483d-9752-0c3b59c562be" providerId="AD" clId="Web-{CDB2A006-8A4F-4981-8E54-13AF9D03BD66}" dt="2023-10-11T09:41:07.947" v="45"/>
          <ac:spMkLst>
            <pc:docMk/>
            <pc:sldMk cId="0" sldId="263"/>
            <ac:spMk id="2" creationId="{F4575F8A-BAFF-AABB-41EC-D550B41ECEBB}"/>
          </ac:spMkLst>
        </pc:spChg>
        <pc:spChg chg="mod ord">
          <ac:chgData name="Diana REINALES" userId="S::diana.reinales_cara.eu#ext#@dfds.onmicrosoft.com::2aa99d0b-2b92-483d-9752-0c3b59c562be" providerId="AD" clId="Web-{CDB2A006-8A4F-4981-8E54-13AF9D03BD66}" dt="2023-10-11T09:56:53.126" v="301"/>
          <ac:spMkLst>
            <pc:docMk/>
            <pc:sldMk cId="0" sldId="263"/>
            <ac:spMk id="3" creationId="{2F5FD8D9-7983-46CB-88B5-5B1F289C7974}"/>
          </ac:spMkLst>
        </pc:spChg>
        <pc:spChg chg="add mod ord">
          <ac:chgData name="Diana REINALES" userId="S::diana.reinales_cara.eu#ext#@dfds.onmicrosoft.com::2aa99d0b-2b92-483d-9752-0c3b59c562be" providerId="AD" clId="Web-{CDB2A006-8A4F-4981-8E54-13AF9D03BD66}" dt="2023-10-11T09:56:53.126" v="301"/>
          <ac:spMkLst>
            <pc:docMk/>
            <pc:sldMk cId="0" sldId="263"/>
            <ac:spMk id="4" creationId="{ACB56A5A-3553-7B63-8158-40A6B2DAE132}"/>
          </ac:spMkLst>
        </pc:spChg>
        <pc:spChg chg="add mod ord">
          <ac:chgData name="Diana REINALES" userId="S::diana.reinales_cara.eu#ext#@dfds.onmicrosoft.com::2aa99d0b-2b92-483d-9752-0c3b59c562be" providerId="AD" clId="Web-{CDB2A006-8A4F-4981-8E54-13AF9D03BD66}" dt="2023-10-11T09:57:29.472" v="308" actId="20577"/>
          <ac:spMkLst>
            <pc:docMk/>
            <pc:sldMk cId="0" sldId="263"/>
            <ac:spMk id="5" creationId="{4A4F9EC2-6E55-30CC-4AD5-2505FD973CE2}"/>
          </ac:spMkLst>
        </pc:spChg>
        <pc:spChg chg="add del mod">
          <ac:chgData name="Diana REINALES" userId="S::diana.reinales_cara.eu#ext#@dfds.onmicrosoft.com::2aa99d0b-2b92-483d-9752-0c3b59c562be" providerId="AD" clId="Web-{CDB2A006-8A4F-4981-8E54-13AF9D03BD66}" dt="2023-10-11T09:46:51.128" v="134"/>
          <ac:spMkLst>
            <pc:docMk/>
            <pc:sldMk cId="0" sldId="263"/>
            <ac:spMk id="8" creationId="{52EBFC35-8E0B-34B3-5704-0BA835908599}"/>
          </ac:spMkLst>
        </pc:spChg>
        <pc:spChg chg="add mod">
          <ac:chgData name="Diana REINALES" userId="S::diana.reinales_cara.eu#ext#@dfds.onmicrosoft.com::2aa99d0b-2b92-483d-9752-0c3b59c562be" providerId="AD" clId="Web-{CDB2A006-8A4F-4981-8E54-13AF9D03BD66}" dt="2023-10-11T09:56:22.233" v="299" actId="1076"/>
          <ac:spMkLst>
            <pc:docMk/>
            <pc:sldMk cId="0" sldId="263"/>
            <ac:spMk id="12" creationId="{ECA756B6-72DB-F34B-705B-FD45197BF8D0}"/>
          </ac:spMkLst>
        </pc:spChg>
        <pc:spChg chg="del">
          <ac:chgData name="Diana REINALES" userId="S::diana.reinales_cara.eu#ext#@dfds.onmicrosoft.com::2aa99d0b-2b92-483d-9752-0c3b59c562be" providerId="AD" clId="Web-{CDB2A006-8A4F-4981-8E54-13AF9D03BD66}" dt="2023-10-11T09:45:31.638" v="125"/>
          <ac:spMkLst>
            <pc:docMk/>
            <pc:sldMk cId="0" sldId="263"/>
            <ac:spMk id="13" creationId="{B77D5094-84DF-4FD0-9357-4F86A6901E88}"/>
          </ac:spMkLst>
        </pc:spChg>
        <pc:spChg chg="del">
          <ac:chgData name="Diana REINALES" userId="S::diana.reinales_cara.eu#ext#@dfds.onmicrosoft.com::2aa99d0b-2b92-483d-9752-0c3b59c562be" providerId="AD" clId="Web-{CDB2A006-8A4F-4981-8E54-13AF9D03BD66}" dt="2023-10-11T09:45:33.170" v="126"/>
          <ac:spMkLst>
            <pc:docMk/>
            <pc:sldMk cId="0" sldId="263"/>
            <ac:spMk id="14" creationId="{3E4084BC-80FA-423C-8A87-479F6681E66D}"/>
          </ac:spMkLst>
        </pc:spChg>
        <pc:spChg chg="add del mod ord">
          <ac:chgData name="Diana REINALES" userId="S::diana.reinales_cara.eu#ext#@dfds.onmicrosoft.com::2aa99d0b-2b92-483d-9752-0c3b59c562be" providerId="AD" clId="Web-{CDB2A006-8A4F-4981-8E54-13AF9D03BD66}" dt="2023-10-11T09:56:53.126" v="301"/>
          <ac:spMkLst>
            <pc:docMk/>
            <pc:sldMk cId="0" sldId="263"/>
            <ac:spMk id="15" creationId="{07A78900-DDDE-00AA-7382-C3592F63C2B5}"/>
          </ac:spMkLst>
        </pc:spChg>
        <pc:spChg chg="add del mod ord">
          <ac:chgData name="Diana REINALES" userId="S::diana.reinales_cara.eu#ext#@dfds.onmicrosoft.com::2aa99d0b-2b92-483d-9752-0c3b59c562be" providerId="AD" clId="Web-{CDB2A006-8A4F-4981-8E54-13AF9D03BD66}" dt="2023-10-11T09:56:53.126" v="301"/>
          <ac:spMkLst>
            <pc:docMk/>
            <pc:sldMk cId="0" sldId="263"/>
            <ac:spMk id="16" creationId="{EE41A96D-D281-0433-1E1B-9CFCD4DF8FFF}"/>
          </ac:spMkLst>
        </pc:spChg>
        <pc:spChg chg="add del mod ord">
          <ac:chgData name="Diana REINALES" userId="S::diana.reinales_cara.eu#ext#@dfds.onmicrosoft.com::2aa99d0b-2b92-483d-9752-0c3b59c562be" providerId="AD" clId="Web-{CDB2A006-8A4F-4981-8E54-13AF9D03BD66}" dt="2023-10-11T09:56:53.126" v="301"/>
          <ac:spMkLst>
            <pc:docMk/>
            <pc:sldMk cId="0" sldId="263"/>
            <ac:spMk id="17" creationId="{A69B6EF3-8133-B438-8AD3-F10D70124419}"/>
          </ac:spMkLst>
        </pc:spChg>
        <pc:spChg chg="add del mod ord">
          <ac:chgData name="Diana REINALES" userId="S::diana.reinales_cara.eu#ext#@dfds.onmicrosoft.com::2aa99d0b-2b92-483d-9752-0c3b59c562be" providerId="AD" clId="Web-{CDB2A006-8A4F-4981-8E54-13AF9D03BD66}" dt="2023-10-11T09:56:53.126" v="301"/>
          <ac:spMkLst>
            <pc:docMk/>
            <pc:sldMk cId="0" sldId="263"/>
            <ac:spMk id="18" creationId="{F6481444-E829-9115-CA09-6BE4EBF366F2}"/>
          </ac:spMkLst>
        </pc:spChg>
        <pc:spChg chg="add del mod ord">
          <ac:chgData name="Diana REINALES" userId="S::diana.reinales_cara.eu#ext#@dfds.onmicrosoft.com::2aa99d0b-2b92-483d-9752-0c3b59c562be" providerId="AD" clId="Web-{CDB2A006-8A4F-4981-8E54-13AF9D03BD66}" dt="2023-10-11T09:56:53.126" v="301"/>
          <ac:spMkLst>
            <pc:docMk/>
            <pc:sldMk cId="0" sldId="263"/>
            <ac:spMk id="19" creationId="{E6A991F9-F341-7CC9-6EDE-288FDB426501}"/>
          </ac:spMkLst>
        </pc:spChg>
        <pc:spChg chg="add del mod ord">
          <ac:chgData name="Diana REINALES" userId="S::diana.reinales_cara.eu#ext#@dfds.onmicrosoft.com::2aa99d0b-2b92-483d-9752-0c3b59c562be" providerId="AD" clId="Web-{CDB2A006-8A4F-4981-8E54-13AF9D03BD66}" dt="2023-10-11T09:56:53.126" v="301"/>
          <ac:spMkLst>
            <pc:docMk/>
            <pc:sldMk cId="0" sldId="263"/>
            <ac:spMk id="20" creationId="{43AD9368-BCD6-7418-96EE-5FEC302EE52A}"/>
          </ac:spMkLst>
        </pc:spChg>
        <pc:graphicFrameChg chg="add del mod">
          <ac:chgData name="Diana REINALES" userId="S::diana.reinales_cara.eu#ext#@dfds.onmicrosoft.com::2aa99d0b-2b92-483d-9752-0c3b59c562be" providerId="AD" clId="Web-{CDB2A006-8A4F-4981-8E54-13AF9D03BD66}" dt="2023-10-11T09:46:46.753" v="131"/>
          <ac:graphicFrameMkLst>
            <pc:docMk/>
            <pc:sldMk cId="0" sldId="263"/>
            <ac:graphicFrameMk id="11" creationId="{AB562898-7F0B-0E50-44B4-AAF4F8EAF80F}"/>
          </ac:graphicFrameMkLst>
        </pc:graphicFrameChg>
        <pc:picChg chg="add mod">
          <ac:chgData name="Diana REINALES" userId="S::diana.reinales_cara.eu#ext#@dfds.onmicrosoft.com::2aa99d0b-2b92-483d-9752-0c3b59c562be" providerId="AD" clId="Web-{CDB2A006-8A4F-4981-8E54-13AF9D03BD66}" dt="2023-10-11T09:46:55.926" v="135" actId="14100"/>
          <ac:picMkLst>
            <pc:docMk/>
            <pc:sldMk cId="0" sldId="263"/>
            <ac:picMk id="6" creationId="{A96CB4AF-EAF1-8EB7-F21B-0695E5E4A5B2}"/>
          </ac:picMkLst>
        </pc:picChg>
        <pc:picChg chg="del">
          <ac:chgData name="Diana REINALES" userId="S::diana.reinales_cara.eu#ext#@dfds.onmicrosoft.com::2aa99d0b-2b92-483d-9752-0c3b59c562be" providerId="AD" clId="Web-{CDB2A006-8A4F-4981-8E54-13AF9D03BD66}" dt="2023-10-11T09:45:30.310" v="124"/>
          <ac:picMkLst>
            <pc:docMk/>
            <pc:sldMk cId="0" sldId="263"/>
            <ac:picMk id="10" creationId="{BB07A02D-2391-4C89-98E8-2D51350B0A60}"/>
          </ac:picMkLst>
        </pc:picChg>
      </pc:sldChg>
      <pc:sldChg chg="modSp">
        <pc:chgData name="Diana REINALES" userId="S::diana.reinales_cara.eu#ext#@dfds.onmicrosoft.com::2aa99d0b-2b92-483d-9752-0c3b59c562be" providerId="AD" clId="Web-{CDB2A006-8A4F-4981-8E54-13AF9D03BD66}" dt="2023-10-11T09:42:06.514" v="71" actId="20577"/>
        <pc:sldMkLst>
          <pc:docMk/>
          <pc:sldMk cId="3271192159" sldId="272"/>
        </pc:sldMkLst>
        <pc:spChg chg="mod">
          <ac:chgData name="Diana REINALES" userId="S::diana.reinales_cara.eu#ext#@dfds.onmicrosoft.com::2aa99d0b-2b92-483d-9752-0c3b59c562be" providerId="AD" clId="Web-{CDB2A006-8A4F-4981-8E54-13AF9D03BD66}" dt="2023-10-11T09:42:06.514" v="71" actId="20577"/>
          <ac:spMkLst>
            <pc:docMk/>
            <pc:sldMk cId="3271192159" sldId="272"/>
            <ac:spMk id="18" creationId="{76D56653-DE8B-45DE-A521-51F2F42345F7}"/>
          </ac:spMkLst>
        </pc:spChg>
      </pc:sldChg>
      <pc:sldChg chg="modSp">
        <pc:chgData name="Diana REINALES" userId="S::diana.reinales_cara.eu#ext#@dfds.onmicrosoft.com::2aa99d0b-2b92-483d-9752-0c3b59c562be" providerId="AD" clId="Web-{CDB2A006-8A4F-4981-8E54-13AF9D03BD66}" dt="2023-10-11T09:42:19.577" v="78" actId="14100"/>
        <pc:sldMkLst>
          <pc:docMk/>
          <pc:sldMk cId="2498520062" sldId="275"/>
        </pc:sldMkLst>
        <pc:spChg chg="mod">
          <ac:chgData name="Diana REINALES" userId="S::diana.reinales_cara.eu#ext#@dfds.onmicrosoft.com::2aa99d0b-2b92-483d-9752-0c3b59c562be" providerId="AD" clId="Web-{CDB2A006-8A4F-4981-8E54-13AF9D03BD66}" dt="2023-10-11T09:42:19.577" v="78" actId="14100"/>
          <ac:spMkLst>
            <pc:docMk/>
            <pc:sldMk cId="2498520062" sldId="275"/>
            <ac:spMk id="18" creationId="{76D56653-DE8B-45DE-A521-51F2F42345F7}"/>
          </ac:spMkLst>
        </pc:spChg>
      </pc:sldChg>
      <pc:sldChg chg="modSp">
        <pc:chgData name="Diana REINALES" userId="S::diana.reinales_cara.eu#ext#@dfds.onmicrosoft.com::2aa99d0b-2b92-483d-9752-0c3b59c562be" providerId="AD" clId="Web-{CDB2A006-8A4F-4981-8E54-13AF9D03BD66}" dt="2023-10-11T09:42:26.500" v="79" actId="20577"/>
        <pc:sldMkLst>
          <pc:docMk/>
          <pc:sldMk cId="674775609" sldId="276"/>
        </pc:sldMkLst>
        <pc:spChg chg="mod">
          <ac:chgData name="Diana REINALES" userId="S::diana.reinales_cara.eu#ext#@dfds.onmicrosoft.com::2aa99d0b-2b92-483d-9752-0c3b59c562be" providerId="AD" clId="Web-{CDB2A006-8A4F-4981-8E54-13AF9D03BD66}" dt="2023-10-11T09:42:26.500" v="79" actId="20577"/>
          <ac:spMkLst>
            <pc:docMk/>
            <pc:sldMk cId="674775609" sldId="276"/>
            <ac:spMk id="18" creationId="{76D56653-DE8B-45DE-A521-51F2F42345F7}"/>
          </ac:spMkLst>
        </pc:spChg>
      </pc:sldChg>
      <pc:sldChg chg="modSp ord">
        <pc:chgData name="Diana REINALES" userId="S::diana.reinales_cara.eu#ext#@dfds.onmicrosoft.com::2aa99d0b-2b92-483d-9752-0c3b59c562be" providerId="AD" clId="Web-{CDB2A006-8A4F-4981-8E54-13AF9D03BD66}" dt="2023-10-11T09:42:34.485" v="82" actId="20577"/>
        <pc:sldMkLst>
          <pc:docMk/>
          <pc:sldMk cId="3473692982" sldId="277"/>
        </pc:sldMkLst>
        <pc:spChg chg="mod">
          <ac:chgData name="Diana REINALES" userId="S::diana.reinales_cara.eu#ext#@dfds.onmicrosoft.com::2aa99d0b-2b92-483d-9752-0c3b59c562be" providerId="AD" clId="Web-{CDB2A006-8A4F-4981-8E54-13AF9D03BD66}" dt="2023-10-11T09:42:34.485" v="82" actId="20577"/>
          <ac:spMkLst>
            <pc:docMk/>
            <pc:sldMk cId="3473692982" sldId="277"/>
            <ac:spMk id="18" creationId="{76D56653-DE8B-45DE-A521-51F2F42345F7}"/>
          </ac:spMkLst>
        </pc:spChg>
      </pc:sldChg>
      <pc:sldChg chg="modSp ord">
        <pc:chgData name="Diana REINALES" userId="S::diana.reinales_cara.eu#ext#@dfds.onmicrosoft.com::2aa99d0b-2b92-483d-9752-0c3b59c562be" providerId="AD" clId="Web-{CDB2A006-8A4F-4981-8E54-13AF9D03BD66}" dt="2023-10-11T09:42:29.641" v="80" actId="20577"/>
        <pc:sldMkLst>
          <pc:docMk/>
          <pc:sldMk cId="1132668841" sldId="278"/>
        </pc:sldMkLst>
        <pc:spChg chg="mod">
          <ac:chgData name="Diana REINALES" userId="S::diana.reinales_cara.eu#ext#@dfds.onmicrosoft.com::2aa99d0b-2b92-483d-9752-0c3b59c562be" providerId="AD" clId="Web-{CDB2A006-8A4F-4981-8E54-13AF9D03BD66}" dt="2023-10-11T09:42:29.641" v="80" actId="20577"/>
          <ac:spMkLst>
            <pc:docMk/>
            <pc:sldMk cId="1132668841" sldId="278"/>
            <ac:spMk id="18" creationId="{76D56653-DE8B-45DE-A521-51F2F42345F7}"/>
          </ac:spMkLst>
        </pc:spChg>
      </pc:sldChg>
      <pc:sldChg chg="ord">
        <pc:chgData name="Diana REINALES" userId="S::diana.reinales_cara.eu#ext#@dfds.onmicrosoft.com::2aa99d0b-2b92-483d-9752-0c3b59c562be" providerId="AD" clId="Web-{CDB2A006-8A4F-4981-8E54-13AF9D03BD66}" dt="2023-10-11T09:27:12.167" v="2"/>
        <pc:sldMkLst>
          <pc:docMk/>
          <pc:sldMk cId="2908190968" sldId="279"/>
        </pc:sldMkLst>
      </pc:sldChg>
      <pc:sldChg chg="addSp delSp modSp add replId">
        <pc:chgData name="Diana REINALES" userId="S::diana.reinales_cara.eu#ext#@dfds.onmicrosoft.com::2aa99d0b-2b92-483d-9752-0c3b59c562be" providerId="AD" clId="Web-{CDB2A006-8A4F-4981-8E54-13AF9D03BD66}" dt="2023-10-11T11:58:53.543" v="893" actId="20577"/>
        <pc:sldMkLst>
          <pc:docMk/>
          <pc:sldMk cId="1177547909" sldId="281"/>
        </pc:sldMkLst>
        <pc:spChg chg="add mod">
          <ac:chgData name="Diana REINALES" userId="S::diana.reinales_cara.eu#ext#@dfds.onmicrosoft.com::2aa99d0b-2b92-483d-9752-0c3b59c562be" providerId="AD" clId="Web-{CDB2A006-8A4F-4981-8E54-13AF9D03BD66}" dt="2023-10-11T11:52:58.655" v="749" actId="1076"/>
          <ac:spMkLst>
            <pc:docMk/>
            <pc:sldMk cId="1177547909" sldId="281"/>
            <ac:spMk id="4" creationId="{991760FC-B81F-CC8F-4BC9-F766DBC25C16}"/>
          </ac:spMkLst>
        </pc:spChg>
        <pc:spChg chg="del">
          <ac:chgData name="Diana REINALES" userId="S::diana.reinales_cara.eu#ext#@dfds.onmicrosoft.com::2aa99d0b-2b92-483d-9752-0c3b59c562be" providerId="AD" clId="Web-{CDB2A006-8A4F-4981-8E54-13AF9D03BD66}" dt="2023-10-11T09:58:54.963" v="325"/>
          <ac:spMkLst>
            <pc:docMk/>
            <pc:sldMk cId="1177547909" sldId="281"/>
            <ac:spMk id="4" creationId="{ACB56A5A-3553-7B63-8158-40A6B2DAE132}"/>
          </ac:spMkLst>
        </pc:spChg>
        <pc:spChg chg="mod">
          <ac:chgData name="Diana REINALES" userId="S::diana.reinales_cara.eu#ext#@dfds.onmicrosoft.com::2aa99d0b-2b92-483d-9752-0c3b59c562be" providerId="AD" clId="Web-{CDB2A006-8A4F-4981-8E54-13AF9D03BD66}" dt="2023-10-11T09:59:28.981" v="345" actId="1076"/>
          <ac:spMkLst>
            <pc:docMk/>
            <pc:sldMk cId="1177547909" sldId="281"/>
            <ac:spMk id="5" creationId="{4A4F9EC2-6E55-30CC-4AD5-2505FD973CE2}"/>
          </ac:spMkLst>
        </pc:spChg>
        <pc:spChg chg="add mod">
          <ac:chgData name="Diana REINALES" userId="S::diana.reinales_cara.eu#ext#@dfds.onmicrosoft.com::2aa99d0b-2b92-483d-9752-0c3b59c562be" providerId="AD" clId="Web-{CDB2A006-8A4F-4981-8E54-13AF9D03BD66}" dt="2023-10-11T11:52:31.763" v="738" actId="1076"/>
          <ac:spMkLst>
            <pc:docMk/>
            <pc:sldMk cId="1177547909" sldId="281"/>
            <ac:spMk id="7" creationId="{B19464AB-2498-9AAA-B965-26EC0858554F}"/>
          </ac:spMkLst>
        </pc:spChg>
        <pc:spChg chg="add mod">
          <ac:chgData name="Diana REINALES" userId="S::diana.reinales_cara.eu#ext#@dfds.onmicrosoft.com::2aa99d0b-2b92-483d-9752-0c3b59c562be" providerId="AD" clId="Web-{CDB2A006-8A4F-4981-8E54-13AF9D03BD66}" dt="2023-10-11T11:58:51.949" v="892" actId="20577"/>
          <ac:spMkLst>
            <pc:docMk/>
            <pc:sldMk cId="1177547909" sldId="281"/>
            <ac:spMk id="8" creationId="{7C626962-30B8-1881-609C-553C137B3F22}"/>
          </ac:spMkLst>
        </pc:spChg>
        <pc:spChg chg="del">
          <ac:chgData name="Diana REINALES" userId="S::diana.reinales_cara.eu#ext#@dfds.onmicrosoft.com::2aa99d0b-2b92-483d-9752-0c3b59c562be" providerId="AD" clId="Web-{CDB2A006-8A4F-4981-8E54-13AF9D03BD66}" dt="2023-10-11T09:58:37.790" v="322"/>
          <ac:spMkLst>
            <pc:docMk/>
            <pc:sldMk cId="1177547909" sldId="281"/>
            <ac:spMk id="12" creationId="{ECA756B6-72DB-F34B-705B-FD45197BF8D0}"/>
          </ac:spMkLst>
        </pc:spChg>
        <pc:spChg chg="add del mod">
          <ac:chgData name="Diana REINALES" userId="S::diana.reinales_cara.eu#ext#@dfds.onmicrosoft.com::2aa99d0b-2b92-483d-9752-0c3b59c562be" providerId="AD" clId="Web-{CDB2A006-8A4F-4981-8E54-13AF9D03BD66}" dt="2023-10-11T10:11:49.161" v="579"/>
          <ac:spMkLst>
            <pc:docMk/>
            <pc:sldMk cId="1177547909" sldId="281"/>
            <ac:spMk id="13" creationId="{EBA39A7D-C789-3F99-1E59-A45C61A1455C}"/>
          </ac:spMkLst>
        </pc:spChg>
        <pc:spChg chg="add del mod">
          <ac:chgData name="Diana REINALES" userId="S::diana.reinales_cara.eu#ext#@dfds.onmicrosoft.com::2aa99d0b-2b92-483d-9752-0c3b59c562be" providerId="AD" clId="Web-{CDB2A006-8A4F-4981-8E54-13AF9D03BD66}" dt="2023-10-11T11:58:53.543" v="893" actId="20577"/>
          <ac:spMkLst>
            <pc:docMk/>
            <pc:sldMk cId="1177547909" sldId="281"/>
            <ac:spMk id="14" creationId="{64E11579-D03C-085A-C486-A61614C1FA96}"/>
          </ac:spMkLst>
        </pc:spChg>
        <pc:graphicFrameChg chg="add mod modGraphic">
          <ac:chgData name="Diana REINALES" userId="S::diana.reinales_cara.eu#ext#@dfds.onmicrosoft.com::2aa99d0b-2b92-483d-9752-0c3b59c562be" providerId="AD" clId="Web-{CDB2A006-8A4F-4981-8E54-13AF9D03BD66}" dt="2023-10-11T11:52:28.513" v="737" actId="1076"/>
          <ac:graphicFrameMkLst>
            <pc:docMk/>
            <pc:sldMk cId="1177547909" sldId="281"/>
            <ac:graphicFrameMk id="9" creationId="{5D8D313E-BD55-6011-87EE-E13D3F9B6020}"/>
          </ac:graphicFrameMkLst>
        </pc:graphicFrameChg>
        <pc:picChg chg="del">
          <ac:chgData name="Diana REINALES" userId="S::diana.reinales_cara.eu#ext#@dfds.onmicrosoft.com::2aa99d0b-2b92-483d-9752-0c3b59c562be" providerId="AD" clId="Web-{CDB2A006-8A4F-4981-8E54-13AF9D03BD66}" dt="2023-10-11T09:58:35.461" v="321"/>
          <ac:picMkLst>
            <pc:docMk/>
            <pc:sldMk cId="1177547909" sldId="281"/>
            <ac:picMk id="6" creationId="{A96CB4AF-EAF1-8EB7-F21B-0695E5E4A5B2}"/>
          </ac:picMkLst>
        </pc:picChg>
        <pc:picChg chg="add del mod">
          <ac:chgData name="Diana REINALES" userId="S::diana.reinales_cara.eu#ext#@dfds.onmicrosoft.com::2aa99d0b-2b92-483d-9752-0c3b59c562be" providerId="AD" clId="Web-{CDB2A006-8A4F-4981-8E54-13AF9D03BD66}" dt="2023-10-11T10:11:47.942" v="578"/>
          <ac:picMkLst>
            <pc:docMk/>
            <pc:sldMk cId="1177547909" sldId="281"/>
            <ac:picMk id="10" creationId="{300C269C-6AF7-39CE-79F1-ADCE832EBE8C}"/>
          </ac:picMkLst>
        </pc:picChg>
      </pc:sldChg>
      <pc:sldChg chg="addSp delSp modSp new del mod modClrScheme chgLayout">
        <pc:chgData name="Diana REINALES" userId="S::diana.reinales_cara.eu#ext#@dfds.onmicrosoft.com::2aa99d0b-2b92-483d-9752-0c3b59c562be" providerId="AD" clId="Web-{CDB2A006-8A4F-4981-8E54-13AF9D03BD66}" dt="2023-10-11T09:58:30.148" v="319"/>
        <pc:sldMkLst>
          <pc:docMk/>
          <pc:sldMk cId="3916594653" sldId="281"/>
        </pc:sldMkLst>
        <pc:spChg chg="mod ord">
          <ac:chgData name="Diana REINALES" userId="S::diana.reinales_cara.eu#ext#@dfds.onmicrosoft.com::2aa99d0b-2b92-483d-9752-0c3b59c562be" providerId="AD" clId="Web-{CDB2A006-8A4F-4981-8E54-13AF9D03BD66}" dt="2023-10-11T09:57:05.642" v="303"/>
          <ac:spMkLst>
            <pc:docMk/>
            <pc:sldMk cId="3916594653" sldId="281"/>
            <ac:spMk id="2" creationId="{0D2F9177-1447-B762-F882-3756B3B24023}"/>
          </ac:spMkLst>
        </pc:spChg>
        <pc:spChg chg="mod ord">
          <ac:chgData name="Diana REINALES" userId="S::diana.reinales_cara.eu#ext#@dfds.onmicrosoft.com::2aa99d0b-2b92-483d-9752-0c3b59c562be" providerId="AD" clId="Web-{CDB2A006-8A4F-4981-8E54-13AF9D03BD66}" dt="2023-10-11T09:57:05.642" v="303"/>
          <ac:spMkLst>
            <pc:docMk/>
            <pc:sldMk cId="3916594653" sldId="281"/>
            <ac:spMk id="3" creationId="{B095C0BA-B5F7-00DF-60DF-099B75DFAC79}"/>
          </ac:spMkLst>
        </pc:spChg>
        <pc:spChg chg="mod ord">
          <ac:chgData name="Diana REINALES" userId="S::diana.reinales_cara.eu#ext#@dfds.onmicrosoft.com::2aa99d0b-2b92-483d-9752-0c3b59c562be" providerId="AD" clId="Web-{CDB2A006-8A4F-4981-8E54-13AF9D03BD66}" dt="2023-10-11T09:57:05.642" v="303"/>
          <ac:spMkLst>
            <pc:docMk/>
            <pc:sldMk cId="3916594653" sldId="281"/>
            <ac:spMk id="4" creationId="{67026877-2385-AB64-0D72-F8389A8FED0B}"/>
          </ac:spMkLst>
        </pc:spChg>
        <pc:spChg chg="add mod ord">
          <ac:chgData name="Diana REINALES" userId="S::diana.reinales_cara.eu#ext#@dfds.onmicrosoft.com::2aa99d0b-2b92-483d-9752-0c3b59c562be" providerId="AD" clId="Web-{CDB2A006-8A4F-4981-8E54-13AF9D03BD66}" dt="2023-10-11T09:57:05.642" v="303"/>
          <ac:spMkLst>
            <pc:docMk/>
            <pc:sldMk cId="3916594653" sldId="281"/>
            <ac:spMk id="5" creationId="{F51EDEA6-8CB1-E76A-3B88-A148E26E69DA}"/>
          </ac:spMkLst>
        </pc:spChg>
        <pc:spChg chg="add mod ord">
          <ac:chgData name="Diana REINALES" userId="S::diana.reinales_cara.eu#ext#@dfds.onmicrosoft.com::2aa99d0b-2b92-483d-9752-0c3b59c562be" providerId="AD" clId="Web-{CDB2A006-8A4F-4981-8E54-13AF9D03BD66}" dt="2023-10-11T09:57:05.642" v="303"/>
          <ac:spMkLst>
            <pc:docMk/>
            <pc:sldMk cId="3916594653" sldId="281"/>
            <ac:spMk id="6" creationId="{6625C8AC-F7B2-0F90-8D05-72D6452A4E6F}"/>
          </ac:spMkLst>
        </pc:spChg>
        <pc:spChg chg="add mod ord">
          <ac:chgData name="Diana REINALES" userId="S::diana.reinales_cara.eu#ext#@dfds.onmicrosoft.com::2aa99d0b-2b92-483d-9752-0c3b59c562be" providerId="AD" clId="Web-{CDB2A006-8A4F-4981-8E54-13AF9D03BD66}" dt="2023-10-11T09:57:05.642" v="303"/>
          <ac:spMkLst>
            <pc:docMk/>
            <pc:sldMk cId="3916594653" sldId="281"/>
            <ac:spMk id="7" creationId="{56C4F1FE-0002-2C7F-94E2-AC3E9569CB94}"/>
          </ac:spMkLst>
        </pc:spChg>
        <pc:spChg chg="add mod ord">
          <ac:chgData name="Diana REINALES" userId="S::diana.reinales_cara.eu#ext#@dfds.onmicrosoft.com::2aa99d0b-2b92-483d-9752-0c3b59c562be" providerId="AD" clId="Web-{CDB2A006-8A4F-4981-8E54-13AF9D03BD66}" dt="2023-10-11T09:57:05.642" v="303"/>
          <ac:spMkLst>
            <pc:docMk/>
            <pc:sldMk cId="3916594653" sldId="281"/>
            <ac:spMk id="8" creationId="{D015EEAA-CAB1-AA4A-AF1E-8A1C2D24F4E3}"/>
          </ac:spMkLst>
        </pc:spChg>
        <pc:spChg chg="add mod ord">
          <ac:chgData name="Diana REINALES" userId="S::diana.reinales_cara.eu#ext#@dfds.onmicrosoft.com::2aa99d0b-2b92-483d-9752-0c3b59c562be" providerId="AD" clId="Web-{CDB2A006-8A4F-4981-8E54-13AF9D03BD66}" dt="2023-10-11T09:57:05.642" v="303"/>
          <ac:spMkLst>
            <pc:docMk/>
            <pc:sldMk cId="3916594653" sldId="281"/>
            <ac:spMk id="9" creationId="{4B2A27CA-0049-1C8A-5071-B45F1F8135B5}"/>
          </ac:spMkLst>
        </pc:spChg>
        <pc:spChg chg="add del mod ord">
          <ac:chgData name="Diana REINALES" userId="S::diana.reinales_cara.eu#ext#@dfds.onmicrosoft.com::2aa99d0b-2b92-483d-9752-0c3b59c562be" providerId="AD" clId="Web-{CDB2A006-8A4F-4981-8E54-13AF9D03BD66}" dt="2023-10-11T09:57:43.223" v="310"/>
          <ac:spMkLst>
            <pc:docMk/>
            <pc:sldMk cId="3916594653" sldId="281"/>
            <ac:spMk id="10" creationId="{D6AFB206-1D7E-5E42-8B92-E1203A0CC51E}"/>
          </ac:spMkLst>
        </pc:spChg>
        <pc:spChg chg="add del mod">
          <ac:chgData name="Diana REINALES" userId="S::diana.reinales_cara.eu#ext#@dfds.onmicrosoft.com::2aa99d0b-2b92-483d-9752-0c3b59c562be" providerId="AD" clId="Web-{CDB2A006-8A4F-4981-8E54-13AF9D03BD66}" dt="2023-10-11T09:58:03.209" v="316"/>
          <ac:spMkLst>
            <pc:docMk/>
            <pc:sldMk cId="3916594653" sldId="281"/>
            <ac:spMk id="12" creationId="{34A91139-8265-B195-6992-C38A576DF1F3}"/>
          </ac:spMkLst>
        </pc:spChg>
        <pc:spChg chg="add del">
          <ac:chgData name="Diana REINALES" userId="S::diana.reinales_cara.eu#ext#@dfds.onmicrosoft.com::2aa99d0b-2b92-483d-9752-0c3b59c562be" providerId="AD" clId="Web-{CDB2A006-8A4F-4981-8E54-13AF9D03BD66}" dt="2023-10-11T09:58:11.944" v="318"/>
          <ac:spMkLst>
            <pc:docMk/>
            <pc:sldMk cId="3916594653" sldId="281"/>
            <ac:spMk id="14" creationId="{F2BA8F5F-E58E-943C-56CD-E102D18DB295}"/>
          </ac:spMkLst>
        </pc:spChg>
      </pc:sldChg>
      <pc:sldChg chg="addSp delSp modSp add replId">
        <pc:chgData name="Diana REINALES" userId="S::diana.reinales_cara.eu#ext#@dfds.onmicrosoft.com::2aa99d0b-2b92-483d-9752-0c3b59c562be" providerId="AD" clId="Web-{CDB2A006-8A4F-4981-8E54-13AF9D03BD66}" dt="2023-10-11T11:58:28.823" v="891" actId="20577"/>
        <pc:sldMkLst>
          <pc:docMk/>
          <pc:sldMk cId="4146978000" sldId="282"/>
        </pc:sldMkLst>
        <pc:spChg chg="add del mod">
          <ac:chgData name="Diana REINALES" userId="S::diana.reinales_cara.eu#ext#@dfds.onmicrosoft.com::2aa99d0b-2b92-483d-9752-0c3b59c562be" providerId="AD" clId="Web-{CDB2A006-8A4F-4981-8E54-13AF9D03BD66}" dt="2023-10-11T10:12:34.477" v="591"/>
          <ac:spMkLst>
            <pc:docMk/>
            <pc:sldMk cId="4146978000" sldId="282"/>
            <ac:spMk id="4" creationId="{901224E1-26DD-FBA7-3A8C-9CD3C04D89DD}"/>
          </ac:spMkLst>
        </pc:spChg>
        <pc:spChg chg="mod">
          <ac:chgData name="Diana REINALES" userId="S::diana.reinales_cara.eu#ext#@dfds.onmicrosoft.com::2aa99d0b-2b92-483d-9752-0c3b59c562be" providerId="AD" clId="Web-{CDB2A006-8A4F-4981-8E54-13AF9D03BD66}" dt="2023-10-11T11:58:28.823" v="891" actId="20577"/>
          <ac:spMkLst>
            <pc:docMk/>
            <pc:sldMk cId="4146978000" sldId="282"/>
            <ac:spMk id="5" creationId="{4A4F9EC2-6E55-30CC-4AD5-2505FD973CE2}"/>
          </ac:spMkLst>
        </pc:spChg>
        <pc:spChg chg="del mod">
          <ac:chgData name="Diana REINALES" userId="S::diana.reinales_cara.eu#ext#@dfds.onmicrosoft.com::2aa99d0b-2b92-483d-9752-0c3b59c562be" providerId="AD" clId="Web-{CDB2A006-8A4F-4981-8E54-13AF9D03BD66}" dt="2023-10-11T10:12:32.164" v="590"/>
          <ac:spMkLst>
            <pc:docMk/>
            <pc:sldMk cId="4146978000" sldId="282"/>
            <ac:spMk id="7" creationId="{B19464AB-2498-9AAA-B965-26EC0858554F}"/>
          </ac:spMkLst>
        </pc:spChg>
        <pc:spChg chg="add del mod">
          <ac:chgData name="Diana REINALES" userId="S::diana.reinales_cara.eu#ext#@dfds.onmicrosoft.com::2aa99d0b-2b92-483d-9752-0c3b59c562be" providerId="AD" clId="Web-{CDB2A006-8A4F-4981-8E54-13AF9D03BD66}" dt="2023-10-11T11:58:11.651" v="885"/>
          <ac:spMkLst>
            <pc:docMk/>
            <pc:sldMk cId="4146978000" sldId="282"/>
            <ac:spMk id="8" creationId="{568CB772-A30B-3571-62C3-82A5F91C5B18}"/>
          </ac:spMkLst>
        </pc:spChg>
        <pc:spChg chg="del">
          <ac:chgData name="Diana REINALES" userId="S::diana.reinales_cara.eu#ext#@dfds.onmicrosoft.com::2aa99d0b-2b92-483d-9752-0c3b59c562be" providerId="AD" clId="Web-{CDB2A006-8A4F-4981-8E54-13AF9D03BD66}" dt="2023-10-11T10:12:30.852" v="589"/>
          <ac:spMkLst>
            <pc:docMk/>
            <pc:sldMk cId="4146978000" sldId="282"/>
            <ac:spMk id="14" creationId="{64E11579-D03C-085A-C486-A61614C1FA96}"/>
          </ac:spMkLst>
        </pc:spChg>
        <pc:graphicFrameChg chg="del">
          <ac:chgData name="Diana REINALES" userId="S::diana.reinales_cara.eu#ext#@dfds.onmicrosoft.com::2aa99d0b-2b92-483d-9752-0c3b59c562be" providerId="AD" clId="Web-{CDB2A006-8A4F-4981-8E54-13AF9D03BD66}" dt="2023-10-11T10:12:35.696" v="592"/>
          <ac:graphicFrameMkLst>
            <pc:docMk/>
            <pc:sldMk cId="4146978000" sldId="282"/>
            <ac:graphicFrameMk id="9" creationId="{5D8D313E-BD55-6011-87EE-E13D3F9B6020}"/>
          </ac:graphicFrameMkLst>
        </pc:graphicFrameChg>
        <pc:picChg chg="add del mod">
          <ac:chgData name="Diana REINALES" userId="S::diana.reinales_cara.eu#ext#@dfds.onmicrosoft.com::2aa99d0b-2b92-483d-9752-0c3b59c562be" providerId="AD" clId="Web-{CDB2A006-8A4F-4981-8E54-13AF9D03BD66}" dt="2023-10-11T11:58:13.557" v="886"/>
          <ac:picMkLst>
            <pc:docMk/>
            <pc:sldMk cId="4146978000" sldId="282"/>
            <ac:picMk id="6" creationId="{0E298B7E-32B5-6B0C-72F0-C7BBFCB63BCA}"/>
          </ac:picMkLst>
        </pc:picChg>
      </pc:sldChg>
    </pc:docChg>
  </pc:docChgLst>
  <pc:docChgLst>
    <pc:chgData name="olav.madland" userId="S::olav.madland_appliedautonomy.no#ext#@dfds.onmicrosoft.com::fe5c41b5-c7c5-45b6-bec2-ca8f361871b9" providerId="AD" clId="Web-{28260768-A3C8-DD0E-FCE7-309D8D2E8C43}"/>
    <pc:docChg chg="modSld">
      <pc:chgData name="olav.madland" userId="S::olav.madland_appliedautonomy.no#ext#@dfds.onmicrosoft.com::fe5c41b5-c7c5-45b6-bec2-ca8f361871b9" providerId="AD" clId="Web-{28260768-A3C8-DD0E-FCE7-309D8D2E8C43}" dt="2023-11-20T11:56:21.727" v="27" actId="20577"/>
      <pc:docMkLst>
        <pc:docMk/>
      </pc:docMkLst>
      <pc:sldChg chg="modSp">
        <pc:chgData name="olav.madland" userId="S::olav.madland_appliedautonomy.no#ext#@dfds.onmicrosoft.com::fe5c41b5-c7c5-45b6-bec2-ca8f361871b9" providerId="AD" clId="Web-{28260768-A3C8-DD0E-FCE7-309D8D2E8C43}" dt="2023-11-20T11:52:50.692" v="3" actId="1076"/>
        <pc:sldMkLst>
          <pc:docMk/>
          <pc:sldMk cId="841749649" sldId="321"/>
        </pc:sldMkLst>
        <pc:spChg chg="mod">
          <ac:chgData name="olav.madland" userId="S::olav.madland_appliedautonomy.no#ext#@dfds.onmicrosoft.com::fe5c41b5-c7c5-45b6-bec2-ca8f361871b9" providerId="AD" clId="Web-{28260768-A3C8-DD0E-FCE7-309D8D2E8C43}" dt="2023-11-20T11:52:50.692" v="3" actId="1076"/>
          <ac:spMkLst>
            <pc:docMk/>
            <pc:sldMk cId="841749649" sldId="321"/>
            <ac:spMk id="15" creationId="{C8FA0781-6A08-2BC4-81CE-2A03A6EC9BF9}"/>
          </ac:spMkLst>
        </pc:spChg>
        <pc:spChg chg="mod">
          <ac:chgData name="olav.madland" userId="S::olav.madland_appliedautonomy.no#ext#@dfds.onmicrosoft.com::fe5c41b5-c7c5-45b6-bec2-ca8f361871b9" providerId="AD" clId="Web-{28260768-A3C8-DD0E-FCE7-309D8D2E8C43}" dt="2023-11-20T11:52:44.317" v="2" actId="1076"/>
          <ac:spMkLst>
            <pc:docMk/>
            <pc:sldMk cId="841749649" sldId="321"/>
            <ac:spMk id="24" creationId="{1B68D277-34A9-4279-8D2F-07C52EC2B09F}"/>
          </ac:spMkLst>
        </pc:spChg>
      </pc:sldChg>
      <pc:sldChg chg="modSp">
        <pc:chgData name="olav.madland" userId="S::olav.madland_appliedautonomy.no#ext#@dfds.onmicrosoft.com::fe5c41b5-c7c5-45b6-bec2-ca8f361871b9" providerId="AD" clId="Web-{28260768-A3C8-DD0E-FCE7-309D8D2E8C43}" dt="2023-11-20T11:56:21.727" v="27" actId="20577"/>
        <pc:sldMkLst>
          <pc:docMk/>
          <pc:sldMk cId="2019446505" sldId="324"/>
        </pc:sldMkLst>
        <pc:spChg chg="mod">
          <ac:chgData name="olav.madland" userId="S::olav.madland_appliedautonomy.no#ext#@dfds.onmicrosoft.com::fe5c41b5-c7c5-45b6-bec2-ca8f361871b9" providerId="AD" clId="Web-{28260768-A3C8-DD0E-FCE7-309D8D2E8C43}" dt="2023-11-20T11:56:21.727" v="27" actId="20577"/>
          <ac:spMkLst>
            <pc:docMk/>
            <pc:sldMk cId="2019446505" sldId="324"/>
            <ac:spMk id="20" creationId="{96C0DC90-AE82-8DB4-9161-F9F51555C798}"/>
          </ac:spMkLst>
        </pc:spChg>
      </pc:sldChg>
    </pc:docChg>
  </pc:docChgLst>
  <pc:docChgLst>
    <pc:chgData name="Couelle, Victoire" userId="S::victoire.couelle_iru.org#ext#@dfds.onmicrosoft.com::aca174cd-3280-43df-ae1f-b777b1f3e9a3" providerId="AD" clId="Web-{8C0DCC1C-96DA-8D8A-33AB-2DAAC906FA3A}"/>
    <pc:docChg chg="addSld modSld">
      <pc:chgData name="Couelle, Victoire" userId="S::victoire.couelle_iru.org#ext#@dfds.onmicrosoft.com::aca174cd-3280-43df-ae1f-b777b1f3e9a3" providerId="AD" clId="Web-{8C0DCC1C-96DA-8D8A-33AB-2DAAC906FA3A}" dt="2023-11-21T22:16:29.412" v="1398" actId="14100"/>
      <pc:docMkLst>
        <pc:docMk/>
      </pc:docMkLst>
      <pc:sldChg chg="modSp">
        <pc:chgData name="Couelle, Victoire" userId="S::victoire.couelle_iru.org#ext#@dfds.onmicrosoft.com::aca174cd-3280-43df-ae1f-b777b1f3e9a3" providerId="AD" clId="Web-{8C0DCC1C-96DA-8D8A-33AB-2DAAC906FA3A}" dt="2023-11-21T21:30:48.091" v="227" actId="20577"/>
        <pc:sldMkLst>
          <pc:docMk/>
          <pc:sldMk cId="4007292569" sldId="345"/>
        </pc:sldMkLst>
        <pc:spChg chg="mod">
          <ac:chgData name="Couelle, Victoire" userId="S::victoire.couelle_iru.org#ext#@dfds.onmicrosoft.com::aca174cd-3280-43df-ae1f-b777b1f3e9a3" providerId="AD" clId="Web-{8C0DCC1C-96DA-8D8A-33AB-2DAAC906FA3A}" dt="2023-11-21T21:30:48.091" v="227" actId="20577"/>
          <ac:spMkLst>
            <pc:docMk/>
            <pc:sldMk cId="4007292569" sldId="345"/>
            <ac:spMk id="13" creationId="{E70408B8-6E90-C8A8-AC74-EEC6E17C5A68}"/>
          </ac:spMkLst>
        </pc:spChg>
      </pc:sldChg>
      <pc:sldChg chg="modSp">
        <pc:chgData name="Couelle, Victoire" userId="S::victoire.couelle_iru.org#ext#@dfds.onmicrosoft.com::aca174cd-3280-43df-ae1f-b777b1f3e9a3" providerId="AD" clId="Web-{8C0DCC1C-96DA-8D8A-33AB-2DAAC906FA3A}" dt="2023-11-21T21:35:46.269" v="413" actId="1076"/>
        <pc:sldMkLst>
          <pc:docMk/>
          <pc:sldMk cId="2982756335" sldId="346"/>
        </pc:sldMkLst>
        <pc:spChg chg="mod">
          <ac:chgData name="Couelle, Victoire" userId="S::victoire.couelle_iru.org#ext#@dfds.onmicrosoft.com::aca174cd-3280-43df-ae1f-b777b1f3e9a3" providerId="AD" clId="Web-{8C0DCC1C-96DA-8D8A-33AB-2DAAC906FA3A}" dt="2023-11-21T21:35:46.269" v="413" actId="1076"/>
          <ac:spMkLst>
            <pc:docMk/>
            <pc:sldMk cId="2982756335" sldId="346"/>
            <ac:spMk id="14" creationId="{F3E04A47-ED3A-D025-FB4D-7FCAF1787356}"/>
          </ac:spMkLst>
        </pc:spChg>
        <pc:spChg chg="mod">
          <ac:chgData name="Couelle, Victoire" userId="S::victoire.couelle_iru.org#ext#@dfds.onmicrosoft.com::aca174cd-3280-43df-ae1f-b777b1f3e9a3" providerId="AD" clId="Web-{8C0DCC1C-96DA-8D8A-33AB-2DAAC906FA3A}" dt="2023-11-21T21:35:38.050" v="411" actId="1076"/>
          <ac:spMkLst>
            <pc:docMk/>
            <pc:sldMk cId="2982756335" sldId="346"/>
            <ac:spMk id="31" creationId="{B6BFEBDD-305D-47E3-918E-6B04831D9899}"/>
          </ac:spMkLst>
        </pc:spChg>
        <pc:graphicFrameChg chg="mod">
          <ac:chgData name="Couelle, Victoire" userId="S::victoire.couelle_iru.org#ext#@dfds.onmicrosoft.com::aca174cd-3280-43df-ae1f-b777b1f3e9a3" providerId="AD" clId="Web-{8C0DCC1C-96DA-8D8A-33AB-2DAAC906FA3A}" dt="2023-11-21T21:35:42.784" v="412" actId="1076"/>
          <ac:graphicFrameMkLst>
            <pc:docMk/>
            <pc:sldMk cId="2982756335" sldId="346"/>
            <ac:graphicFrameMk id="12" creationId="{10493879-12A4-4B91-6FE5-EDC7FD264200}"/>
          </ac:graphicFrameMkLst>
        </pc:graphicFrameChg>
      </pc:sldChg>
      <pc:sldChg chg="modSp">
        <pc:chgData name="Couelle, Victoire" userId="S::victoire.couelle_iru.org#ext#@dfds.onmicrosoft.com::aca174cd-3280-43df-ae1f-b777b1f3e9a3" providerId="AD" clId="Web-{8C0DCC1C-96DA-8D8A-33AB-2DAAC906FA3A}" dt="2023-11-21T21:59:48.954" v="1331" actId="1076"/>
        <pc:sldMkLst>
          <pc:docMk/>
          <pc:sldMk cId="4008186494" sldId="347"/>
        </pc:sldMkLst>
        <pc:spChg chg="mod">
          <ac:chgData name="Couelle, Victoire" userId="S::victoire.couelle_iru.org#ext#@dfds.onmicrosoft.com::aca174cd-3280-43df-ae1f-b777b1f3e9a3" providerId="AD" clId="Web-{8C0DCC1C-96DA-8D8A-33AB-2DAAC906FA3A}" dt="2023-11-21T21:59:48.954" v="1331" actId="1076"/>
          <ac:spMkLst>
            <pc:docMk/>
            <pc:sldMk cId="4008186494" sldId="347"/>
            <ac:spMk id="31" creationId="{B6BFEBDD-305D-47E3-918E-6B04831D9899}"/>
          </ac:spMkLst>
        </pc:spChg>
        <pc:graphicFrameChg chg="mod">
          <ac:chgData name="Couelle, Victoire" userId="S::victoire.couelle_iru.org#ext#@dfds.onmicrosoft.com::aca174cd-3280-43df-ae1f-b777b1f3e9a3" providerId="AD" clId="Web-{8C0DCC1C-96DA-8D8A-33AB-2DAAC906FA3A}" dt="2023-11-21T21:54:21.697" v="1025" actId="1076"/>
          <ac:graphicFrameMkLst>
            <pc:docMk/>
            <pc:sldMk cId="4008186494" sldId="347"/>
            <ac:graphicFrameMk id="20" creationId="{45AE7E63-A96D-EA91-6F28-3ABB873B1BB9}"/>
          </ac:graphicFrameMkLst>
        </pc:graphicFrameChg>
      </pc:sldChg>
      <pc:sldChg chg="modSp">
        <pc:chgData name="Couelle, Victoire" userId="S::victoire.couelle_iru.org#ext#@dfds.onmicrosoft.com::aca174cd-3280-43df-ae1f-b777b1f3e9a3" providerId="AD" clId="Web-{8C0DCC1C-96DA-8D8A-33AB-2DAAC906FA3A}" dt="2023-11-21T21:53:38.353" v="963" actId="20577"/>
        <pc:sldMkLst>
          <pc:docMk/>
          <pc:sldMk cId="1159010774" sldId="348"/>
        </pc:sldMkLst>
        <pc:spChg chg="mod">
          <ac:chgData name="Couelle, Victoire" userId="S::victoire.couelle_iru.org#ext#@dfds.onmicrosoft.com::aca174cd-3280-43df-ae1f-b777b1f3e9a3" providerId="AD" clId="Web-{8C0DCC1C-96DA-8D8A-33AB-2DAAC906FA3A}" dt="2023-11-21T21:53:09.758" v="959" actId="20577"/>
          <ac:spMkLst>
            <pc:docMk/>
            <pc:sldMk cId="1159010774" sldId="348"/>
            <ac:spMk id="2" creationId="{786EBBAA-E14D-13A4-28E9-AD7F5EA2BF28}"/>
          </ac:spMkLst>
        </pc:spChg>
        <pc:spChg chg="mod">
          <ac:chgData name="Couelle, Victoire" userId="S::victoire.couelle_iru.org#ext#@dfds.onmicrosoft.com::aca174cd-3280-43df-ae1f-b777b1f3e9a3" providerId="AD" clId="Web-{8C0DCC1C-96DA-8D8A-33AB-2DAAC906FA3A}" dt="2023-11-21T21:53:38.353" v="963" actId="20577"/>
          <ac:spMkLst>
            <pc:docMk/>
            <pc:sldMk cId="1159010774" sldId="348"/>
            <ac:spMk id="31" creationId="{B6BFEBDD-305D-47E3-918E-6B04831D9899}"/>
          </ac:spMkLst>
        </pc:spChg>
      </pc:sldChg>
      <pc:sldChg chg="modSp">
        <pc:chgData name="Couelle, Victoire" userId="S::victoire.couelle_iru.org#ext#@dfds.onmicrosoft.com::aca174cd-3280-43df-ae1f-b777b1f3e9a3" providerId="AD" clId="Web-{8C0DCC1C-96DA-8D8A-33AB-2DAAC906FA3A}" dt="2023-11-21T21:29:39.945" v="138" actId="20577"/>
        <pc:sldMkLst>
          <pc:docMk/>
          <pc:sldMk cId="3598338029" sldId="349"/>
        </pc:sldMkLst>
        <pc:spChg chg="mod">
          <ac:chgData name="Couelle, Victoire" userId="S::victoire.couelle_iru.org#ext#@dfds.onmicrosoft.com::aca174cd-3280-43df-ae1f-b777b1f3e9a3" providerId="AD" clId="Web-{8C0DCC1C-96DA-8D8A-33AB-2DAAC906FA3A}" dt="2023-11-21T21:29:39.945" v="138" actId="20577"/>
          <ac:spMkLst>
            <pc:docMk/>
            <pc:sldMk cId="3598338029" sldId="349"/>
            <ac:spMk id="7" creationId="{6EC384B9-44FF-992A-E8E6-40A1AC194CB3}"/>
          </ac:spMkLst>
        </pc:spChg>
      </pc:sldChg>
      <pc:sldChg chg="modSp">
        <pc:chgData name="Couelle, Victoire" userId="S::victoire.couelle_iru.org#ext#@dfds.onmicrosoft.com::aca174cd-3280-43df-ae1f-b777b1f3e9a3" providerId="AD" clId="Web-{8C0DCC1C-96DA-8D8A-33AB-2DAAC906FA3A}" dt="2023-11-21T21:51:23.006" v="854" actId="1076"/>
        <pc:sldMkLst>
          <pc:docMk/>
          <pc:sldMk cId="4064284355" sldId="357"/>
        </pc:sldMkLst>
        <pc:spChg chg="mod">
          <ac:chgData name="Couelle, Victoire" userId="S::victoire.couelle_iru.org#ext#@dfds.onmicrosoft.com::aca174cd-3280-43df-ae1f-b777b1f3e9a3" providerId="AD" clId="Web-{8C0DCC1C-96DA-8D8A-33AB-2DAAC906FA3A}" dt="2023-11-21T21:51:15.600" v="851" actId="1076"/>
          <ac:spMkLst>
            <pc:docMk/>
            <pc:sldMk cId="4064284355" sldId="357"/>
            <ac:spMk id="7" creationId="{524F195E-7C26-8CC8-9BD5-3749F02DF6F0}"/>
          </ac:spMkLst>
        </pc:spChg>
        <pc:spChg chg="mod">
          <ac:chgData name="Couelle, Victoire" userId="S::victoire.couelle_iru.org#ext#@dfds.onmicrosoft.com::aca174cd-3280-43df-ae1f-b777b1f3e9a3" providerId="AD" clId="Web-{8C0DCC1C-96DA-8D8A-33AB-2DAAC906FA3A}" dt="2023-11-21T21:51:17.444" v="852" actId="1076"/>
          <ac:spMkLst>
            <pc:docMk/>
            <pc:sldMk cId="4064284355" sldId="357"/>
            <ac:spMk id="8" creationId="{F6E4DDF3-D4C9-2B82-0556-41B17B07D30D}"/>
          </ac:spMkLst>
        </pc:spChg>
        <pc:spChg chg="mod">
          <ac:chgData name="Couelle, Victoire" userId="S::victoire.couelle_iru.org#ext#@dfds.onmicrosoft.com::aca174cd-3280-43df-ae1f-b777b1f3e9a3" providerId="AD" clId="Web-{8C0DCC1C-96DA-8D8A-33AB-2DAAC906FA3A}" dt="2023-11-21T21:51:19.084" v="853" actId="1076"/>
          <ac:spMkLst>
            <pc:docMk/>
            <pc:sldMk cId="4064284355" sldId="357"/>
            <ac:spMk id="9" creationId="{B6F13B6B-9469-57D7-85BB-0BFA88E6D5E4}"/>
          </ac:spMkLst>
        </pc:spChg>
        <pc:spChg chg="mod">
          <ac:chgData name="Couelle, Victoire" userId="S::victoire.couelle_iru.org#ext#@dfds.onmicrosoft.com::aca174cd-3280-43df-ae1f-b777b1f3e9a3" providerId="AD" clId="Web-{8C0DCC1C-96DA-8D8A-33AB-2DAAC906FA3A}" dt="2023-11-21T21:37:07.458" v="454" actId="20577"/>
          <ac:spMkLst>
            <pc:docMk/>
            <pc:sldMk cId="4064284355" sldId="357"/>
            <ac:spMk id="11" creationId="{879AD1EF-B769-D43A-D153-832A684C9CEB}"/>
          </ac:spMkLst>
        </pc:spChg>
        <pc:spChg chg="mod">
          <ac:chgData name="Couelle, Victoire" userId="S::victoire.couelle_iru.org#ext#@dfds.onmicrosoft.com::aca174cd-3280-43df-ae1f-b777b1f3e9a3" providerId="AD" clId="Web-{8C0DCC1C-96DA-8D8A-33AB-2DAAC906FA3A}" dt="2023-11-21T21:51:23.006" v="854" actId="1076"/>
          <ac:spMkLst>
            <pc:docMk/>
            <pc:sldMk cId="4064284355" sldId="357"/>
            <ac:spMk id="17" creationId="{C788BB55-04BC-F86F-4CF0-E41B82A64D97}"/>
          </ac:spMkLst>
        </pc:spChg>
        <pc:graphicFrameChg chg="mod modGraphic">
          <ac:chgData name="Couelle, Victoire" userId="S::victoire.couelle_iru.org#ext#@dfds.onmicrosoft.com::aca174cd-3280-43df-ae1f-b777b1f3e9a3" providerId="AD" clId="Web-{8C0DCC1C-96DA-8D8A-33AB-2DAAC906FA3A}" dt="2023-11-21T21:51:12.584" v="850" actId="1076"/>
          <ac:graphicFrameMkLst>
            <pc:docMk/>
            <pc:sldMk cId="4064284355" sldId="357"/>
            <ac:graphicFrameMk id="5" creationId="{A32A04FA-8FD6-51DF-CC54-B571F64B4AD9}"/>
          </ac:graphicFrameMkLst>
        </pc:graphicFrameChg>
      </pc:sldChg>
      <pc:sldChg chg="modSp add">
        <pc:chgData name="Couelle, Victoire" userId="S::victoire.couelle_iru.org#ext#@dfds.onmicrosoft.com::aca174cd-3280-43df-ae1f-b777b1f3e9a3" providerId="AD" clId="Web-{8C0DCC1C-96DA-8D8A-33AB-2DAAC906FA3A}" dt="2023-11-21T21:26:17.379" v="2" actId="20577"/>
        <pc:sldMkLst>
          <pc:docMk/>
          <pc:sldMk cId="2312943058" sldId="372"/>
        </pc:sldMkLst>
        <pc:spChg chg="mod">
          <ac:chgData name="Couelle, Victoire" userId="S::victoire.couelle_iru.org#ext#@dfds.onmicrosoft.com::aca174cd-3280-43df-ae1f-b777b1f3e9a3" providerId="AD" clId="Web-{8C0DCC1C-96DA-8D8A-33AB-2DAAC906FA3A}" dt="2023-11-21T21:26:17.379" v="2" actId="20577"/>
          <ac:spMkLst>
            <pc:docMk/>
            <pc:sldMk cId="2312943058" sldId="372"/>
            <ac:spMk id="31" creationId="{B6BFEBDD-305D-47E3-918E-6B04831D9899}"/>
          </ac:spMkLst>
        </pc:spChg>
      </pc:sldChg>
      <pc:sldChg chg="modSp add">
        <pc:chgData name="Couelle, Victoire" userId="S::victoire.couelle_iru.org#ext#@dfds.onmicrosoft.com::aca174cd-3280-43df-ae1f-b777b1f3e9a3" providerId="AD" clId="Web-{8C0DCC1C-96DA-8D8A-33AB-2DAAC906FA3A}" dt="2023-11-21T22:16:29.412" v="1398" actId="14100"/>
        <pc:sldMkLst>
          <pc:docMk/>
          <pc:sldMk cId="878545835" sldId="373"/>
        </pc:sldMkLst>
        <pc:spChg chg="mod">
          <ac:chgData name="Couelle, Victoire" userId="S::victoire.couelle_iru.org#ext#@dfds.onmicrosoft.com::aca174cd-3280-43df-ae1f-b777b1f3e9a3" providerId="AD" clId="Web-{8C0DCC1C-96DA-8D8A-33AB-2DAAC906FA3A}" dt="2023-11-21T22:16:29.412" v="1398" actId="14100"/>
          <ac:spMkLst>
            <pc:docMk/>
            <pc:sldMk cId="878545835" sldId="373"/>
            <ac:spMk id="7" creationId="{6EC384B9-44FF-992A-E8E6-40A1AC194CB3}"/>
          </ac:spMkLst>
        </pc:spChg>
        <pc:spChg chg="mod">
          <ac:chgData name="Couelle, Victoire" userId="S::victoire.couelle_iru.org#ext#@dfds.onmicrosoft.com::aca174cd-3280-43df-ae1f-b777b1f3e9a3" providerId="AD" clId="Web-{8C0DCC1C-96DA-8D8A-33AB-2DAAC906FA3A}" dt="2023-11-21T22:01:30.034" v="1334" actId="20577"/>
          <ac:spMkLst>
            <pc:docMk/>
            <pc:sldMk cId="878545835" sldId="373"/>
            <ac:spMk id="31" creationId="{B6BFEBDD-305D-47E3-918E-6B04831D9899}"/>
          </ac:spMkLst>
        </pc:spChg>
        <pc:graphicFrameChg chg="mod modGraphic">
          <ac:chgData name="Couelle, Victoire" userId="S::victoire.couelle_iru.org#ext#@dfds.onmicrosoft.com::aca174cd-3280-43df-ae1f-b777b1f3e9a3" providerId="AD" clId="Web-{8C0DCC1C-96DA-8D8A-33AB-2DAAC906FA3A}" dt="2023-11-21T22:04:26.601" v="1391" actId="1076"/>
          <ac:graphicFrameMkLst>
            <pc:docMk/>
            <pc:sldMk cId="878545835" sldId="373"/>
            <ac:graphicFrameMk id="3" creationId="{9697CE84-BA44-9DC3-B251-A23429C713ED}"/>
          </ac:graphicFrameMkLst>
        </pc:graphicFrameChg>
        <pc:picChg chg="mod">
          <ac:chgData name="Couelle, Victoire" userId="S::victoire.couelle_iru.org#ext#@dfds.onmicrosoft.com::aca174cd-3280-43df-ae1f-b777b1f3e9a3" providerId="AD" clId="Web-{8C0DCC1C-96DA-8D8A-33AB-2DAAC906FA3A}" dt="2023-11-21T22:01:37.284" v="1336" actId="1076"/>
          <ac:picMkLst>
            <pc:docMk/>
            <pc:sldMk cId="878545835" sldId="373"/>
            <ac:picMk id="13" creationId="{F868F4AD-B0CE-8FD9-A70C-D175C0DA7632}"/>
          </ac:picMkLst>
        </pc:picChg>
      </pc:sldChg>
    </pc:docChg>
  </pc:docChgLst>
  <pc:docChgLst>
    <pc:chgData name="Couelle, Victoire" userId="S::victoire.couelle_iru.org#ext#@dfds.onmicrosoft.com::aca174cd-3280-43df-ae1f-b777b1f3e9a3" providerId="AD" clId="Web-{D764B48D-379A-4DC2-9DF7-2113E3548D3C}"/>
    <pc:docChg chg="addSld delSld modSld sldOrd">
      <pc:chgData name="Couelle, Victoire" userId="S::victoire.couelle_iru.org#ext#@dfds.onmicrosoft.com::aca174cd-3280-43df-ae1f-b777b1f3e9a3" providerId="AD" clId="Web-{D764B48D-379A-4DC2-9DF7-2113E3548D3C}" dt="2023-11-21T21:16:01.129" v="1239" actId="20577"/>
      <pc:docMkLst>
        <pc:docMk/>
      </pc:docMkLst>
      <pc:sldChg chg="modSp">
        <pc:chgData name="Couelle, Victoire" userId="S::victoire.couelle_iru.org#ext#@dfds.onmicrosoft.com::aca174cd-3280-43df-ae1f-b777b1f3e9a3" providerId="AD" clId="Web-{D764B48D-379A-4DC2-9DF7-2113E3548D3C}" dt="2023-11-21T20:27:20.480" v="865" actId="20577"/>
        <pc:sldMkLst>
          <pc:docMk/>
          <pc:sldMk cId="4008186494" sldId="347"/>
        </pc:sldMkLst>
        <pc:spChg chg="mod">
          <ac:chgData name="Couelle, Victoire" userId="S::victoire.couelle_iru.org#ext#@dfds.onmicrosoft.com::aca174cd-3280-43df-ae1f-b777b1f3e9a3" providerId="AD" clId="Web-{D764B48D-379A-4DC2-9DF7-2113E3548D3C}" dt="2023-11-21T20:27:20.480" v="865" actId="20577"/>
          <ac:spMkLst>
            <pc:docMk/>
            <pc:sldMk cId="4008186494" sldId="347"/>
            <ac:spMk id="31" creationId="{B6BFEBDD-305D-47E3-918E-6B04831D9899}"/>
          </ac:spMkLst>
        </pc:spChg>
      </pc:sldChg>
      <pc:sldChg chg="modSp">
        <pc:chgData name="Couelle, Victoire" userId="S::victoire.couelle_iru.org#ext#@dfds.onmicrosoft.com::aca174cd-3280-43df-ae1f-b777b1f3e9a3" providerId="AD" clId="Web-{D764B48D-379A-4DC2-9DF7-2113E3548D3C}" dt="2023-11-21T21:16:01.129" v="1239" actId="20577"/>
        <pc:sldMkLst>
          <pc:docMk/>
          <pc:sldMk cId="3598338029" sldId="349"/>
        </pc:sldMkLst>
        <pc:spChg chg="mod">
          <ac:chgData name="Couelle, Victoire" userId="S::victoire.couelle_iru.org#ext#@dfds.onmicrosoft.com::aca174cd-3280-43df-ae1f-b777b1f3e9a3" providerId="AD" clId="Web-{D764B48D-379A-4DC2-9DF7-2113E3548D3C}" dt="2023-11-21T21:16:01.129" v="1239" actId="20577"/>
          <ac:spMkLst>
            <pc:docMk/>
            <pc:sldMk cId="3598338029" sldId="349"/>
            <ac:spMk id="7" creationId="{6EC384B9-44FF-992A-E8E6-40A1AC194CB3}"/>
          </ac:spMkLst>
        </pc:spChg>
      </pc:sldChg>
      <pc:sldChg chg="modSp">
        <pc:chgData name="Couelle, Victoire" userId="S::victoire.couelle_iru.org#ext#@dfds.onmicrosoft.com::aca174cd-3280-43df-ae1f-b777b1f3e9a3" providerId="AD" clId="Web-{D764B48D-379A-4DC2-9DF7-2113E3548D3C}" dt="2023-11-21T20:58:27.298" v="892" actId="20577"/>
        <pc:sldMkLst>
          <pc:docMk/>
          <pc:sldMk cId="1524884003" sldId="358"/>
        </pc:sldMkLst>
        <pc:spChg chg="mod">
          <ac:chgData name="Couelle, Victoire" userId="S::victoire.couelle_iru.org#ext#@dfds.onmicrosoft.com::aca174cd-3280-43df-ae1f-b777b1f3e9a3" providerId="AD" clId="Web-{D764B48D-379A-4DC2-9DF7-2113E3548D3C}" dt="2023-11-21T20:58:27.298" v="892" actId="20577"/>
          <ac:spMkLst>
            <pc:docMk/>
            <pc:sldMk cId="1524884003" sldId="358"/>
            <ac:spMk id="5" creationId="{0F198295-BFF5-959F-64EA-8DA32906A1E3}"/>
          </ac:spMkLst>
        </pc:spChg>
      </pc:sldChg>
      <pc:sldChg chg="modSp del">
        <pc:chgData name="Couelle, Victoire" userId="S::victoire.couelle_iru.org#ext#@dfds.onmicrosoft.com::aca174cd-3280-43df-ae1f-b777b1f3e9a3" providerId="AD" clId="Web-{D764B48D-379A-4DC2-9DF7-2113E3548D3C}" dt="2023-11-21T20:24:46.377" v="835"/>
        <pc:sldMkLst>
          <pc:docMk/>
          <pc:sldMk cId="3279668512" sldId="364"/>
        </pc:sldMkLst>
        <pc:graphicFrameChg chg="modGraphic">
          <ac:chgData name="Couelle, Victoire" userId="S::victoire.couelle_iru.org#ext#@dfds.onmicrosoft.com::aca174cd-3280-43df-ae1f-b777b1f3e9a3" providerId="AD" clId="Web-{D764B48D-379A-4DC2-9DF7-2113E3548D3C}" dt="2023-11-21T20:23:58.108" v="834" actId="20577"/>
          <ac:graphicFrameMkLst>
            <pc:docMk/>
            <pc:sldMk cId="3279668512" sldId="364"/>
            <ac:graphicFrameMk id="7" creationId="{EDA53DBD-EFFA-4814-AC5D-B7E6EAD4E1E4}"/>
          </ac:graphicFrameMkLst>
        </pc:graphicFrameChg>
      </pc:sldChg>
      <pc:sldChg chg="delSp modSp">
        <pc:chgData name="Couelle, Victoire" userId="S::victoire.couelle_iru.org#ext#@dfds.onmicrosoft.com::aca174cd-3280-43df-ae1f-b777b1f3e9a3" providerId="AD" clId="Web-{D764B48D-379A-4DC2-9DF7-2113E3548D3C}" dt="2023-11-21T20:07:05.343" v="776"/>
        <pc:sldMkLst>
          <pc:docMk/>
          <pc:sldMk cId="2697534075" sldId="370"/>
        </pc:sldMkLst>
        <pc:spChg chg="del">
          <ac:chgData name="Couelle, Victoire" userId="S::victoire.couelle_iru.org#ext#@dfds.onmicrosoft.com::aca174cd-3280-43df-ae1f-b777b1f3e9a3" providerId="AD" clId="Web-{D764B48D-379A-4DC2-9DF7-2113E3548D3C}" dt="2023-11-21T20:00:56.117" v="550"/>
          <ac:spMkLst>
            <pc:docMk/>
            <pc:sldMk cId="2697534075" sldId="370"/>
            <ac:spMk id="5" creationId="{5FB59ED1-3EEB-DCB1-7654-261D58A4A51B}"/>
          </ac:spMkLst>
        </pc:spChg>
        <pc:spChg chg="mod">
          <ac:chgData name="Couelle, Victoire" userId="S::victoire.couelle_iru.org#ext#@dfds.onmicrosoft.com::aca174cd-3280-43df-ae1f-b777b1f3e9a3" providerId="AD" clId="Web-{D764B48D-379A-4DC2-9DF7-2113E3548D3C}" dt="2023-11-21T20:00:58.086" v="551" actId="1076"/>
          <ac:spMkLst>
            <pc:docMk/>
            <pc:sldMk cId="2697534075" sldId="370"/>
            <ac:spMk id="14" creationId="{A112E775-8BCC-400E-81E4-984D08D02912}"/>
          </ac:spMkLst>
        </pc:spChg>
        <pc:graphicFrameChg chg="mod modGraphic">
          <ac:chgData name="Couelle, Victoire" userId="S::victoire.couelle_iru.org#ext#@dfds.onmicrosoft.com::aca174cd-3280-43df-ae1f-b777b1f3e9a3" providerId="AD" clId="Web-{D764B48D-379A-4DC2-9DF7-2113E3548D3C}" dt="2023-11-21T20:07:05.343" v="776"/>
          <ac:graphicFrameMkLst>
            <pc:docMk/>
            <pc:sldMk cId="2697534075" sldId="370"/>
            <ac:graphicFrameMk id="8" creationId="{8E4E8116-CF69-C43C-3C58-89843491F261}"/>
          </ac:graphicFrameMkLst>
        </pc:graphicFrameChg>
      </pc:sldChg>
      <pc:sldChg chg="modSp add del ord">
        <pc:chgData name="Couelle, Victoire" userId="S::victoire.couelle_iru.org#ext#@dfds.onmicrosoft.com::aca174cd-3280-43df-ae1f-b777b1f3e9a3" providerId="AD" clId="Web-{D764B48D-379A-4DC2-9DF7-2113E3548D3C}" dt="2023-11-21T20:27:54.889" v="873"/>
        <pc:sldMkLst>
          <pc:docMk/>
          <pc:sldMk cId="757027779" sldId="371"/>
        </pc:sldMkLst>
        <pc:graphicFrameChg chg="modGraphic">
          <ac:chgData name="Couelle, Victoire" userId="S::victoire.couelle_iru.org#ext#@dfds.onmicrosoft.com::aca174cd-3280-43df-ae1f-b777b1f3e9a3" providerId="AD" clId="Web-{D764B48D-379A-4DC2-9DF7-2113E3548D3C}" dt="2023-11-21T20:27:53.639" v="872" actId="20577"/>
          <ac:graphicFrameMkLst>
            <pc:docMk/>
            <pc:sldMk cId="757027779" sldId="371"/>
            <ac:graphicFrameMk id="7" creationId="{EDA53DBD-EFFA-4814-AC5D-B7E6EAD4E1E4}"/>
          </ac:graphicFrameMkLst>
        </pc:graphicFrameChg>
      </pc:sldChg>
      <pc:sldChg chg="add ord">
        <pc:chgData name="Couelle, Victoire" userId="S::victoire.couelle_iru.org#ext#@dfds.onmicrosoft.com::aca174cd-3280-43df-ae1f-b777b1f3e9a3" providerId="AD" clId="Web-{D764B48D-379A-4DC2-9DF7-2113E3548D3C}" dt="2023-11-21T20:28:08.780" v="875"/>
        <pc:sldMkLst>
          <pc:docMk/>
          <pc:sldMk cId="2554510777" sldId="371"/>
        </pc:sldMkLst>
      </pc:sldChg>
    </pc:docChg>
  </pc:docChgLst>
  <pc:docChgLst>
    <pc:chgData name="Luca Colais" userId="S::luca.colais_enide.com#ext#@dfds.onmicrosoft.com::bfcb009f-7f91-416f-93f8-4ed41401c65c" providerId="AD" clId="Web-{F8965BCF-FDEE-DF08-4FE4-C6CB2A1467AD}"/>
    <pc:docChg chg="modSld">
      <pc:chgData name="Luca Colais" userId="S::luca.colais_enide.com#ext#@dfds.onmicrosoft.com::bfcb009f-7f91-416f-93f8-4ed41401c65c" providerId="AD" clId="Web-{F8965BCF-FDEE-DF08-4FE4-C6CB2A1467AD}" dt="2024-03-15T17:10:58.544" v="13" actId="1076"/>
      <pc:docMkLst>
        <pc:docMk/>
      </pc:docMkLst>
      <pc:sldChg chg="modSp">
        <pc:chgData name="Luca Colais" userId="S::luca.colais_enide.com#ext#@dfds.onmicrosoft.com::bfcb009f-7f91-416f-93f8-4ed41401c65c" providerId="AD" clId="Web-{F8965BCF-FDEE-DF08-4FE4-C6CB2A1467AD}" dt="2024-03-15T17:10:58.544" v="13" actId="1076"/>
        <pc:sldMkLst>
          <pc:docMk/>
          <pc:sldMk cId="3198298071" sldId="351"/>
        </pc:sldMkLst>
        <pc:picChg chg="mod">
          <ac:chgData name="Luca Colais" userId="S::luca.colais_enide.com#ext#@dfds.onmicrosoft.com::bfcb009f-7f91-416f-93f8-4ed41401c65c" providerId="AD" clId="Web-{F8965BCF-FDEE-DF08-4FE4-C6CB2A1467AD}" dt="2024-03-15T17:10:51.794" v="9" actId="1076"/>
          <ac:picMkLst>
            <pc:docMk/>
            <pc:sldMk cId="3198298071" sldId="351"/>
            <ac:picMk id="4" creationId="{0815BC73-DAC7-88B0-09DF-CC474F667BBD}"/>
          </ac:picMkLst>
        </pc:picChg>
        <pc:picChg chg="mod">
          <ac:chgData name="Luca Colais" userId="S::luca.colais_enide.com#ext#@dfds.onmicrosoft.com::bfcb009f-7f91-416f-93f8-4ed41401c65c" providerId="AD" clId="Web-{F8965BCF-FDEE-DF08-4FE4-C6CB2A1467AD}" dt="2024-03-15T17:10:39.685" v="7" actId="1076"/>
          <ac:picMkLst>
            <pc:docMk/>
            <pc:sldMk cId="3198298071" sldId="351"/>
            <ac:picMk id="44" creationId="{F2B76C22-18FA-8F05-44D3-6B5A3AB3B91A}"/>
          </ac:picMkLst>
        </pc:picChg>
        <pc:picChg chg="mod">
          <ac:chgData name="Luca Colais" userId="S::luca.colais_enide.com#ext#@dfds.onmicrosoft.com::bfcb009f-7f91-416f-93f8-4ed41401c65c" providerId="AD" clId="Web-{F8965BCF-FDEE-DF08-4FE4-C6CB2A1467AD}" dt="2024-03-15T17:10:58.544" v="13" actId="1076"/>
          <ac:picMkLst>
            <pc:docMk/>
            <pc:sldMk cId="3198298071" sldId="351"/>
            <ac:picMk id="46" creationId="{A4B1E08B-ACD1-6FE1-BBCF-3063D0204CED}"/>
          </ac:picMkLst>
        </pc:picChg>
        <pc:picChg chg="mod">
          <ac:chgData name="Luca Colais" userId="S::luca.colais_enide.com#ext#@dfds.onmicrosoft.com::bfcb009f-7f91-416f-93f8-4ed41401c65c" providerId="AD" clId="Web-{F8965BCF-FDEE-DF08-4FE4-C6CB2A1467AD}" dt="2024-03-15T17:10:51.826" v="10" actId="1076"/>
          <ac:picMkLst>
            <pc:docMk/>
            <pc:sldMk cId="3198298071" sldId="351"/>
            <ac:picMk id="48" creationId="{2FBCF7ED-0988-039F-E0A0-74661401F5C5}"/>
          </ac:picMkLst>
        </pc:picChg>
        <pc:picChg chg="mod">
          <ac:chgData name="Luca Colais" userId="S::luca.colais_enide.com#ext#@dfds.onmicrosoft.com::bfcb009f-7f91-416f-93f8-4ed41401c65c" providerId="AD" clId="Web-{F8965BCF-FDEE-DF08-4FE4-C6CB2A1467AD}" dt="2024-03-15T17:10:51.841" v="11" actId="1076"/>
          <ac:picMkLst>
            <pc:docMk/>
            <pc:sldMk cId="3198298071" sldId="351"/>
            <ac:picMk id="50" creationId="{C3DEE30B-18AB-2F6D-317C-A895224FEE44}"/>
          </ac:picMkLst>
        </pc:picChg>
        <pc:picChg chg="mod">
          <ac:chgData name="Luca Colais" userId="S::luca.colais_enide.com#ext#@dfds.onmicrosoft.com::bfcb009f-7f91-416f-93f8-4ed41401c65c" providerId="AD" clId="Web-{F8965BCF-FDEE-DF08-4FE4-C6CB2A1467AD}" dt="2024-03-15T17:10:51.779" v="8" actId="1076"/>
          <ac:picMkLst>
            <pc:docMk/>
            <pc:sldMk cId="3198298071" sldId="351"/>
            <ac:picMk id="65" creationId="{61086F5B-67F3-7DBA-4704-CEEB8FA10A87}"/>
          </ac:picMkLst>
        </pc:picChg>
      </pc:sldChg>
    </pc:docChg>
  </pc:docChgLst>
  <pc:docChgLst>
    <pc:chgData name="Diana REINALES" userId="S::diana.reinales_cara.eu#ext#@dfds.onmicrosoft.com::2aa99d0b-2b92-483d-9752-0c3b59c562be" providerId="AD" clId="Web-{05DFA79B-2541-4707-0B28-9696E14C2838}"/>
    <pc:docChg chg="addSld modSld">
      <pc:chgData name="Diana REINALES" userId="S::diana.reinales_cara.eu#ext#@dfds.onmicrosoft.com::2aa99d0b-2b92-483d-9752-0c3b59c562be" providerId="AD" clId="Web-{05DFA79B-2541-4707-0B28-9696E14C2838}" dt="2023-11-02T08:19:49.342" v="50" actId="20577"/>
      <pc:docMkLst>
        <pc:docMk/>
      </pc:docMkLst>
      <pc:sldChg chg="delSp modSp add replId">
        <pc:chgData name="Diana REINALES" userId="S::diana.reinales_cara.eu#ext#@dfds.onmicrosoft.com::2aa99d0b-2b92-483d-9752-0c3b59c562be" providerId="AD" clId="Web-{05DFA79B-2541-4707-0B28-9696E14C2838}" dt="2023-11-02T08:19:49.342" v="50" actId="20577"/>
        <pc:sldMkLst>
          <pc:docMk/>
          <pc:sldMk cId="1878627457" sldId="296"/>
        </pc:sldMkLst>
        <pc:spChg chg="del">
          <ac:chgData name="Diana REINALES" userId="S::diana.reinales_cara.eu#ext#@dfds.onmicrosoft.com::2aa99d0b-2b92-483d-9752-0c3b59c562be" providerId="AD" clId="Web-{05DFA79B-2541-4707-0B28-9696E14C2838}" dt="2023-11-02T08:14:55.066" v="1"/>
          <ac:spMkLst>
            <pc:docMk/>
            <pc:sldMk cId="1878627457" sldId="296"/>
            <ac:spMk id="2" creationId="{6E3CAD8E-D9CE-1FBF-3D16-D453595C3752}"/>
          </ac:spMkLst>
        </pc:spChg>
        <pc:spChg chg="del">
          <ac:chgData name="Diana REINALES" userId="S::diana.reinales_cara.eu#ext#@dfds.onmicrosoft.com::2aa99d0b-2b92-483d-9752-0c3b59c562be" providerId="AD" clId="Web-{05DFA79B-2541-4707-0B28-9696E14C2838}" dt="2023-11-02T08:14:57.676" v="3"/>
          <ac:spMkLst>
            <pc:docMk/>
            <pc:sldMk cId="1878627457" sldId="296"/>
            <ac:spMk id="4" creationId="{006DB988-EE06-BEBB-CEED-FA3F4A168FCE}"/>
          </ac:spMkLst>
        </pc:spChg>
        <pc:spChg chg="mod">
          <ac:chgData name="Diana REINALES" userId="S::diana.reinales_cara.eu#ext#@dfds.onmicrosoft.com::2aa99d0b-2b92-483d-9752-0c3b59c562be" providerId="AD" clId="Web-{05DFA79B-2541-4707-0B28-9696E14C2838}" dt="2023-11-02T08:19:49.342" v="50" actId="20577"/>
          <ac:spMkLst>
            <pc:docMk/>
            <pc:sldMk cId="1878627457" sldId="296"/>
            <ac:spMk id="5" creationId="{4A4F9EC2-6E55-30CC-4AD5-2505FD973CE2}"/>
          </ac:spMkLst>
        </pc:spChg>
        <pc:spChg chg="del">
          <ac:chgData name="Diana REINALES" userId="S::diana.reinales_cara.eu#ext#@dfds.onmicrosoft.com::2aa99d0b-2b92-483d-9752-0c3b59c562be" providerId="AD" clId="Web-{05DFA79B-2541-4707-0B28-9696E14C2838}" dt="2023-11-02T08:14:58.801" v="4"/>
          <ac:spMkLst>
            <pc:docMk/>
            <pc:sldMk cId="1878627457" sldId="296"/>
            <ac:spMk id="6" creationId="{74B7D16F-6E4D-7B6F-C8A9-384011E18414}"/>
          </ac:spMkLst>
        </pc:spChg>
        <pc:spChg chg="del">
          <ac:chgData name="Diana REINALES" userId="S::diana.reinales_cara.eu#ext#@dfds.onmicrosoft.com::2aa99d0b-2b92-483d-9752-0c3b59c562be" providerId="AD" clId="Web-{05DFA79B-2541-4707-0B28-9696E14C2838}" dt="2023-11-02T08:14:56.442" v="2"/>
          <ac:spMkLst>
            <pc:docMk/>
            <pc:sldMk cId="1878627457" sldId="296"/>
            <ac:spMk id="7" creationId="{96B0B224-CE6D-44A8-F29E-0FBB2817694F}"/>
          </ac:spMkLst>
        </pc:spChg>
      </pc:sldChg>
    </pc:docChg>
  </pc:docChgLst>
  <pc:docChgLst>
    <pc:chgData name="Diana REINALES" userId="S::diana.reinales_cara.eu#ext#@dfds.onmicrosoft.com::2aa99d0b-2b92-483d-9752-0c3b59c562be" providerId="AD" clId="Web-{07E177DB-65BD-5088-2B81-FEE36A39DB1F}"/>
    <pc:docChg chg="mod delSld modSld">
      <pc:chgData name="Diana REINALES" userId="S::diana.reinales_cara.eu#ext#@dfds.onmicrosoft.com::2aa99d0b-2b92-483d-9752-0c3b59c562be" providerId="AD" clId="Web-{07E177DB-65BD-5088-2B81-FEE36A39DB1F}" dt="2023-11-16T10:43:44.351" v="1633"/>
      <pc:docMkLst>
        <pc:docMk/>
      </pc:docMkLst>
      <pc:sldChg chg="modSp">
        <pc:chgData name="Diana REINALES" userId="S::diana.reinales_cara.eu#ext#@dfds.onmicrosoft.com::2aa99d0b-2b92-483d-9752-0c3b59c562be" providerId="AD" clId="Web-{07E177DB-65BD-5088-2B81-FEE36A39DB1F}" dt="2023-11-16T08:48:19.117" v="444" actId="20577"/>
        <pc:sldMkLst>
          <pc:docMk/>
          <pc:sldMk cId="0" sldId="263"/>
        </pc:sldMkLst>
        <pc:spChg chg="mod">
          <ac:chgData name="Diana REINALES" userId="S::diana.reinales_cara.eu#ext#@dfds.onmicrosoft.com::2aa99d0b-2b92-483d-9752-0c3b59c562be" providerId="AD" clId="Web-{07E177DB-65BD-5088-2B81-FEE36A39DB1F}" dt="2023-11-16T08:48:19.117" v="444" actId="20577"/>
          <ac:spMkLst>
            <pc:docMk/>
            <pc:sldMk cId="0" sldId="263"/>
            <ac:spMk id="5" creationId="{4A4F9EC2-6E55-30CC-4AD5-2505FD973CE2}"/>
          </ac:spMkLst>
        </pc:spChg>
      </pc:sldChg>
      <pc:sldChg chg="del">
        <pc:chgData name="Diana REINALES" userId="S::diana.reinales_cara.eu#ext#@dfds.onmicrosoft.com::2aa99d0b-2b92-483d-9752-0c3b59c562be" providerId="AD" clId="Web-{07E177DB-65BD-5088-2B81-FEE36A39DB1F}" dt="2023-11-16T08:47:52.866" v="441"/>
        <pc:sldMkLst>
          <pc:docMk/>
          <pc:sldMk cId="4146978000" sldId="282"/>
        </pc:sldMkLst>
      </pc:sldChg>
      <pc:sldChg chg="modNotes">
        <pc:chgData name="Diana REINALES" userId="S::diana.reinales_cara.eu#ext#@dfds.onmicrosoft.com::2aa99d0b-2b92-483d-9752-0c3b59c562be" providerId="AD" clId="Web-{07E177DB-65BD-5088-2B81-FEE36A39DB1F}" dt="2023-11-16T10:10:39.510" v="713"/>
        <pc:sldMkLst>
          <pc:docMk/>
          <pc:sldMk cId="3187333405" sldId="287"/>
        </pc:sldMkLst>
      </pc:sldChg>
      <pc:sldChg chg="del">
        <pc:chgData name="Diana REINALES" userId="S::diana.reinales_cara.eu#ext#@dfds.onmicrosoft.com::2aa99d0b-2b92-483d-9752-0c3b59c562be" providerId="AD" clId="Web-{07E177DB-65BD-5088-2B81-FEE36A39DB1F}" dt="2023-11-16T08:47:20.553" v="440"/>
        <pc:sldMkLst>
          <pc:docMk/>
          <pc:sldMk cId="2607419088" sldId="290"/>
        </pc:sldMkLst>
      </pc:sldChg>
      <pc:sldChg chg="modSp modNotes">
        <pc:chgData name="Diana REINALES" userId="S::diana.reinales_cara.eu#ext#@dfds.onmicrosoft.com::2aa99d0b-2b92-483d-9752-0c3b59c562be" providerId="AD" clId="Web-{07E177DB-65BD-5088-2B81-FEE36A39DB1F}" dt="2023-11-16T10:43:44.351" v="1633"/>
        <pc:sldMkLst>
          <pc:docMk/>
          <pc:sldMk cId="569192020" sldId="295"/>
        </pc:sldMkLst>
        <pc:spChg chg="mod">
          <ac:chgData name="Diana REINALES" userId="S::diana.reinales_cara.eu#ext#@dfds.onmicrosoft.com::2aa99d0b-2b92-483d-9752-0c3b59c562be" providerId="AD" clId="Web-{07E177DB-65BD-5088-2B81-FEE36A39DB1F}" dt="2023-11-16T10:31:26.642" v="1025" actId="1076"/>
          <ac:spMkLst>
            <pc:docMk/>
            <pc:sldMk cId="569192020" sldId="295"/>
            <ac:spMk id="2" creationId="{6E3CAD8E-D9CE-1FBF-3D16-D453595C3752}"/>
          </ac:spMkLst>
        </pc:spChg>
        <pc:spChg chg="mod">
          <ac:chgData name="Diana REINALES" userId="S::diana.reinales_cara.eu#ext#@dfds.onmicrosoft.com::2aa99d0b-2b92-483d-9752-0c3b59c562be" providerId="AD" clId="Web-{07E177DB-65BD-5088-2B81-FEE36A39DB1F}" dt="2023-11-16T10:41:23.394" v="1479" actId="20577"/>
          <ac:spMkLst>
            <pc:docMk/>
            <pc:sldMk cId="569192020" sldId="295"/>
            <ac:spMk id="6" creationId="{74B7D16F-6E4D-7B6F-C8A9-384011E18414}"/>
          </ac:spMkLst>
        </pc:spChg>
        <pc:spChg chg="mod">
          <ac:chgData name="Diana REINALES" userId="S::diana.reinales_cara.eu#ext#@dfds.onmicrosoft.com::2aa99d0b-2b92-483d-9752-0c3b59c562be" providerId="AD" clId="Web-{07E177DB-65BD-5088-2B81-FEE36A39DB1F}" dt="2023-11-16T10:31:24.298" v="1024" actId="1076"/>
          <ac:spMkLst>
            <pc:docMk/>
            <pc:sldMk cId="569192020" sldId="295"/>
            <ac:spMk id="7" creationId="{96B0B224-CE6D-44A8-F29E-0FBB2817694F}"/>
          </ac:spMkLst>
        </pc:spChg>
      </pc:sldChg>
      <pc:sldChg chg="addSp delSp modSp">
        <pc:chgData name="Diana REINALES" userId="S::diana.reinales_cara.eu#ext#@dfds.onmicrosoft.com::2aa99d0b-2b92-483d-9752-0c3b59c562be" providerId="AD" clId="Web-{07E177DB-65BD-5088-2B81-FEE36A39DB1F}" dt="2023-11-16T09:25:53.721" v="677" actId="1076"/>
        <pc:sldMkLst>
          <pc:docMk/>
          <pc:sldMk cId="1878627457" sldId="296"/>
        </pc:sldMkLst>
        <pc:spChg chg="add mod">
          <ac:chgData name="Diana REINALES" userId="S::diana.reinales_cara.eu#ext#@dfds.onmicrosoft.com::2aa99d0b-2b92-483d-9752-0c3b59c562be" providerId="AD" clId="Web-{07E177DB-65BD-5088-2B81-FEE36A39DB1F}" dt="2023-11-16T09:25:53.721" v="677" actId="1076"/>
          <ac:spMkLst>
            <pc:docMk/>
            <pc:sldMk cId="1878627457" sldId="296"/>
            <ac:spMk id="2" creationId="{2214D4BC-43D6-234E-F48C-4D2DEDC1017C}"/>
          </ac:spMkLst>
        </pc:spChg>
        <pc:spChg chg="mod">
          <ac:chgData name="Diana REINALES" userId="S::diana.reinales_cara.eu#ext#@dfds.onmicrosoft.com::2aa99d0b-2b92-483d-9752-0c3b59c562be" providerId="AD" clId="Web-{07E177DB-65BD-5088-2B81-FEE36A39DB1F}" dt="2023-11-16T09:25:44.518" v="672" actId="20577"/>
          <ac:spMkLst>
            <pc:docMk/>
            <pc:sldMk cId="1878627457" sldId="296"/>
            <ac:spMk id="5" creationId="{4A4F9EC2-6E55-30CC-4AD5-2505FD973CE2}"/>
          </ac:spMkLst>
        </pc:spChg>
        <pc:spChg chg="mod">
          <ac:chgData name="Diana REINALES" userId="S::diana.reinales_cara.eu#ext#@dfds.onmicrosoft.com::2aa99d0b-2b92-483d-9752-0c3b59c562be" providerId="AD" clId="Web-{07E177DB-65BD-5088-2B81-FEE36A39DB1F}" dt="2023-11-16T09:25:50.487" v="675" actId="1076"/>
          <ac:spMkLst>
            <pc:docMk/>
            <pc:sldMk cId="1878627457" sldId="296"/>
            <ac:spMk id="6" creationId="{173C4781-1047-717C-4241-0FF2569B56C0}"/>
          </ac:spMkLst>
        </pc:spChg>
        <pc:picChg chg="del mod">
          <ac:chgData name="Diana REINALES" userId="S::diana.reinales_cara.eu#ext#@dfds.onmicrosoft.com::2aa99d0b-2b92-483d-9752-0c3b59c562be" providerId="AD" clId="Web-{07E177DB-65BD-5088-2B81-FEE36A39DB1F}" dt="2023-11-16T09:24:43.407" v="647"/>
          <ac:picMkLst>
            <pc:docMk/>
            <pc:sldMk cId="1878627457" sldId="296"/>
            <ac:picMk id="4" creationId="{FAC8310F-D7DC-6639-39FC-38FF17D1DA88}"/>
          </ac:picMkLst>
        </pc:picChg>
        <pc:picChg chg="add mod">
          <ac:chgData name="Diana REINALES" userId="S::diana.reinales_cara.eu#ext#@dfds.onmicrosoft.com::2aa99d0b-2b92-483d-9752-0c3b59c562be" providerId="AD" clId="Web-{07E177DB-65BD-5088-2B81-FEE36A39DB1F}" dt="2023-11-16T09:25:23.205" v="658" actId="1076"/>
          <ac:picMkLst>
            <pc:docMk/>
            <pc:sldMk cId="1878627457" sldId="296"/>
            <ac:picMk id="8" creationId="{A8E1385C-E414-D18E-D170-56524864DF61}"/>
          </ac:picMkLst>
        </pc:picChg>
      </pc:sldChg>
      <pc:sldChg chg="addSp delSp modSp">
        <pc:chgData name="Diana REINALES" userId="S::diana.reinales_cara.eu#ext#@dfds.onmicrosoft.com::2aa99d0b-2b92-483d-9752-0c3b59c562be" providerId="AD" clId="Web-{07E177DB-65BD-5088-2B81-FEE36A39DB1F}" dt="2023-11-16T09:27:16.052" v="697" actId="1076"/>
        <pc:sldMkLst>
          <pc:docMk/>
          <pc:sldMk cId="2331436277" sldId="297"/>
        </pc:sldMkLst>
        <pc:spChg chg="mod">
          <ac:chgData name="Diana REINALES" userId="S::diana.reinales_cara.eu#ext#@dfds.onmicrosoft.com::2aa99d0b-2b92-483d-9752-0c3b59c562be" providerId="AD" clId="Web-{07E177DB-65BD-5088-2B81-FEE36A39DB1F}" dt="2023-11-16T09:27:16.052" v="697" actId="1076"/>
          <ac:spMkLst>
            <pc:docMk/>
            <pc:sldMk cId="2331436277" sldId="297"/>
            <ac:spMk id="5" creationId="{4A4F9EC2-6E55-30CC-4AD5-2505FD973CE2}"/>
          </ac:spMkLst>
        </pc:spChg>
        <pc:picChg chg="del mod">
          <ac:chgData name="Diana REINALES" userId="S::diana.reinales_cara.eu#ext#@dfds.onmicrosoft.com::2aa99d0b-2b92-483d-9752-0c3b59c562be" providerId="AD" clId="Web-{07E177DB-65BD-5088-2B81-FEE36A39DB1F}" dt="2023-11-16T09:26:44.629" v="678"/>
          <ac:picMkLst>
            <pc:docMk/>
            <pc:sldMk cId="2331436277" sldId="297"/>
            <ac:picMk id="2" creationId="{A8807A35-CDD1-4816-4F0F-7FAA0E13185A}"/>
          </ac:picMkLst>
        </pc:picChg>
        <pc:picChg chg="add del mod">
          <ac:chgData name="Diana REINALES" userId="S::diana.reinales_cara.eu#ext#@dfds.onmicrosoft.com::2aa99d0b-2b92-483d-9752-0c3b59c562be" providerId="AD" clId="Web-{07E177DB-65BD-5088-2B81-FEE36A39DB1F}" dt="2023-11-16T09:27:11.786" v="696" actId="1076"/>
          <ac:picMkLst>
            <pc:docMk/>
            <pc:sldMk cId="2331436277" sldId="297"/>
            <ac:picMk id="7" creationId="{DC333E6E-6762-E656-3997-F5879CE56BEA}"/>
          </ac:picMkLst>
        </pc:picChg>
      </pc:sldChg>
      <pc:sldChg chg="delSp modSp">
        <pc:chgData name="Diana REINALES" userId="S::diana.reinales_cara.eu#ext#@dfds.onmicrosoft.com::2aa99d0b-2b92-483d-9752-0c3b59c562be" providerId="AD" clId="Web-{07E177DB-65BD-5088-2B81-FEE36A39DB1F}" dt="2023-11-16T09:27:29.271" v="708" actId="20577"/>
        <pc:sldMkLst>
          <pc:docMk/>
          <pc:sldMk cId="3661854245" sldId="298"/>
        </pc:sldMkLst>
        <pc:spChg chg="mod">
          <ac:chgData name="Diana REINALES" userId="S::diana.reinales_cara.eu#ext#@dfds.onmicrosoft.com::2aa99d0b-2b92-483d-9752-0c3b59c562be" providerId="AD" clId="Web-{07E177DB-65BD-5088-2B81-FEE36A39DB1F}" dt="2023-11-16T09:27:29.271" v="708" actId="20577"/>
          <ac:spMkLst>
            <pc:docMk/>
            <pc:sldMk cId="3661854245" sldId="298"/>
            <ac:spMk id="5" creationId="{4A4F9EC2-6E55-30CC-4AD5-2505FD973CE2}"/>
          </ac:spMkLst>
        </pc:spChg>
        <pc:picChg chg="del mod">
          <ac:chgData name="Diana REINALES" userId="S::diana.reinales_cara.eu#ext#@dfds.onmicrosoft.com::2aa99d0b-2b92-483d-9752-0c3b59c562be" providerId="AD" clId="Web-{07E177DB-65BD-5088-2B81-FEE36A39DB1F}" dt="2023-11-16T08:50:44.792" v="462"/>
          <ac:picMkLst>
            <pc:docMk/>
            <pc:sldMk cId="3661854245" sldId="298"/>
            <ac:picMk id="4" creationId="{725116B1-D4FB-4AFB-BD1F-9E34FAD7B4D4}"/>
          </ac:picMkLst>
        </pc:picChg>
        <pc:picChg chg="mod">
          <ac:chgData name="Diana REINALES" userId="S::diana.reinales_cara.eu#ext#@dfds.onmicrosoft.com::2aa99d0b-2b92-483d-9752-0c3b59c562be" providerId="AD" clId="Web-{07E177DB-65BD-5088-2B81-FEE36A39DB1F}" dt="2023-11-16T08:50:56.590" v="467" actId="1076"/>
          <ac:picMkLst>
            <pc:docMk/>
            <pc:sldMk cId="3661854245" sldId="298"/>
            <ac:picMk id="6" creationId="{50424BD1-0A6D-489E-9CC4-8D324CA07E63}"/>
          </ac:picMkLst>
        </pc:picChg>
      </pc:sldChg>
      <pc:sldChg chg="modSp modCm modNotes">
        <pc:chgData name="Diana REINALES" userId="S::diana.reinales_cara.eu#ext#@dfds.onmicrosoft.com::2aa99d0b-2b92-483d-9752-0c3b59c562be" providerId="AD" clId="Web-{07E177DB-65BD-5088-2B81-FEE36A39DB1F}" dt="2023-11-16T10:07:25.113" v="710" actId="20577"/>
        <pc:sldMkLst>
          <pc:docMk/>
          <pc:sldMk cId="883087865" sldId="299"/>
        </pc:sldMkLst>
        <pc:spChg chg="mod">
          <ac:chgData name="Diana REINALES" userId="S::diana.reinales_cara.eu#ext#@dfds.onmicrosoft.com::2aa99d0b-2b92-483d-9752-0c3b59c562be" providerId="AD" clId="Web-{07E177DB-65BD-5088-2B81-FEE36A39DB1F}" dt="2023-11-16T10:07:25.113" v="710" actId="20577"/>
          <ac:spMkLst>
            <pc:docMk/>
            <pc:sldMk cId="883087865" sldId="299"/>
            <ac:spMk id="7" creationId="{39D1855A-7C04-D431-DF34-8D25254F091B}"/>
          </ac:spMkLst>
        </pc:spChg>
        <pc:extLst>
          <p:ext xmlns:p="http://schemas.openxmlformats.org/presentationml/2006/main" uri="{D6D511B9-2390-475A-947B-AFAB55BFBCF1}">
            <pc226:cmChg xmlns:pc226="http://schemas.microsoft.com/office/powerpoint/2022/06/main/command" chg="mod modRxn">
              <pc226:chgData name="Diana REINALES" userId="S::diana.reinales_cara.eu#ext#@dfds.onmicrosoft.com::2aa99d0b-2b92-483d-9752-0c3b59c562be" providerId="AD" clId="Web-{07E177DB-65BD-5088-2B81-FEE36A39DB1F}" dt="2023-11-16T08:47:09.709" v="438"/>
              <pc2:cmMkLst xmlns:pc2="http://schemas.microsoft.com/office/powerpoint/2019/9/main/command">
                <pc:docMk/>
                <pc:sldMk cId="883087865" sldId="299"/>
                <pc2:cmMk id="{4E300685-8616-4428-B155-97DA016AFC69}"/>
              </pc2:cmMkLst>
              <pc226:cmRplyChg chg="add">
                <pc226:chgData name="Diana REINALES" userId="S::diana.reinales_cara.eu#ext#@dfds.onmicrosoft.com::2aa99d0b-2b92-483d-9752-0c3b59c562be" providerId="AD" clId="Web-{07E177DB-65BD-5088-2B81-FEE36A39DB1F}" dt="2023-11-16T08:47:02.943" v="435"/>
                <pc2:cmRplyMkLst xmlns:pc2="http://schemas.microsoft.com/office/powerpoint/2019/9/main/command">
                  <pc:docMk/>
                  <pc:sldMk cId="883087865" sldId="299"/>
                  <pc2:cmMk id="{4E300685-8616-4428-B155-97DA016AFC69}"/>
                  <pc2:cmRplyMk id="{E04345AC-2F0C-465D-AC72-B7BAE143AA9B}"/>
                </pc2:cmRplyMkLst>
              </pc226:cmRplyChg>
            </pc226:cmChg>
          </p:ext>
        </pc:extLst>
      </pc:sldChg>
    </pc:docChg>
  </pc:docChgLst>
  <pc:docChgLst>
    <pc:chgData name="julien.collier" userId="S::julien.collier_easymile.com#ext#@dfds.onmicrosoft.com::0a77b7c0-a40d-4de9-a82a-a7ca1cb49928" providerId="AD" clId="Web-{553A238D-A3EA-4380-8F04-21B698D9C265}"/>
    <pc:docChg chg="addSld delSld modSld sldOrd">
      <pc:chgData name="julien.collier" userId="S::julien.collier_easymile.com#ext#@dfds.onmicrosoft.com::0a77b7c0-a40d-4de9-a82a-a7ca1cb49928" providerId="AD" clId="Web-{553A238D-A3EA-4380-8F04-21B698D9C265}" dt="2024-02-27T12:40:38.702" v="207" actId="20577"/>
      <pc:docMkLst>
        <pc:docMk/>
      </pc:docMkLst>
      <pc:sldChg chg="del">
        <pc:chgData name="julien.collier" userId="S::julien.collier_easymile.com#ext#@dfds.onmicrosoft.com::0a77b7c0-a40d-4de9-a82a-a7ca1cb49928" providerId="AD" clId="Web-{553A238D-A3EA-4380-8F04-21B698D9C265}" dt="2024-02-27T10:55:09.981" v="13"/>
        <pc:sldMkLst>
          <pc:docMk/>
          <pc:sldMk cId="0" sldId="260"/>
        </pc:sldMkLst>
      </pc:sldChg>
      <pc:sldChg chg="del">
        <pc:chgData name="julien.collier" userId="S::julien.collier_easymile.com#ext#@dfds.onmicrosoft.com::0a77b7c0-a40d-4de9-a82a-a7ca1cb49928" providerId="AD" clId="Web-{553A238D-A3EA-4380-8F04-21B698D9C265}" dt="2024-02-27T10:56:02.420" v="27"/>
        <pc:sldMkLst>
          <pc:docMk/>
          <pc:sldMk cId="0" sldId="263"/>
        </pc:sldMkLst>
      </pc:sldChg>
      <pc:sldChg chg="modSp">
        <pc:chgData name="julien.collier" userId="S::julien.collier_easymile.com#ext#@dfds.onmicrosoft.com::0a77b7c0-a40d-4de9-a82a-a7ca1cb49928" providerId="AD" clId="Web-{553A238D-A3EA-4380-8F04-21B698D9C265}" dt="2024-02-27T12:02:32.525" v="77" actId="20577"/>
        <pc:sldMkLst>
          <pc:docMk/>
          <pc:sldMk cId="2034743411" sldId="268"/>
        </pc:sldMkLst>
        <pc:spChg chg="mod">
          <ac:chgData name="julien.collier" userId="S::julien.collier_easymile.com#ext#@dfds.onmicrosoft.com::0a77b7c0-a40d-4de9-a82a-a7ca1cb49928" providerId="AD" clId="Web-{553A238D-A3EA-4380-8F04-21B698D9C265}" dt="2024-02-27T12:02:32.525" v="77" actId="20577"/>
          <ac:spMkLst>
            <pc:docMk/>
            <pc:sldMk cId="2034743411" sldId="268"/>
            <ac:spMk id="19" creationId="{AFFF7B30-C9C2-4746-AA78-64129E83D19E}"/>
          </ac:spMkLst>
        </pc:spChg>
      </pc:sldChg>
      <pc:sldChg chg="delSp modSp">
        <pc:chgData name="julien.collier" userId="S::julien.collier_easymile.com#ext#@dfds.onmicrosoft.com::0a77b7c0-a40d-4de9-a82a-a7ca1cb49928" providerId="AD" clId="Web-{553A238D-A3EA-4380-8F04-21B698D9C265}" dt="2024-02-27T10:55:06.419" v="12" actId="20577"/>
        <pc:sldMkLst>
          <pc:docMk/>
          <pc:sldMk cId="2080823192" sldId="271"/>
        </pc:sldMkLst>
        <pc:spChg chg="mod">
          <ac:chgData name="julien.collier" userId="S::julien.collier_easymile.com#ext#@dfds.onmicrosoft.com::0a77b7c0-a40d-4de9-a82a-a7ca1cb49928" providerId="AD" clId="Web-{553A238D-A3EA-4380-8F04-21B698D9C265}" dt="2024-02-27T10:54:51.028" v="3" actId="1076"/>
          <ac:spMkLst>
            <pc:docMk/>
            <pc:sldMk cId="2080823192" sldId="271"/>
            <ac:spMk id="18" creationId="{76D56653-DE8B-45DE-A521-51F2F42345F7}"/>
          </ac:spMkLst>
        </pc:spChg>
        <pc:spChg chg="mod">
          <ac:chgData name="julien.collier" userId="S::julien.collier_easymile.com#ext#@dfds.onmicrosoft.com::0a77b7c0-a40d-4de9-a82a-a7ca1cb49928" providerId="AD" clId="Web-{553A238D-A3EA-4380-8F04-21B698D9C265}" dt="2024-02-27T10:55:06.419" v="12" actId="20577"/>
          <ac:spMkLst>
            <pc:docMk/>
            <pc:sldMk cId="2080823192" sldId="271"/>
            <ac:spMk id="20" creationId="{F98C8DC6-3211-49C7-A301-4CC457AB7D02}"/>
          </ac:spMkLst>
        </pc:spChg>
        <pc:picChg chg="del">
          <ac:chgData name="julien.collier" userId="S::julien.collier_easymile.com#ext#@dfds.onmicrosoft.com::0a77b7c0-a40d-4de9-a82a-a7ca1cb49928" providerId="AD" clId="Web-{553A238D-A3EA-4380-8F04-21B698D9C265}" dt="2024-02-27T10:54:45.325" v="0"/>
          <ac:picMkLst>
            <pc:docMk/>
            <pc:sldMk cId="2080823192" sldId="271"/>
            <ac:picMk id="3" creationId="{95FA1BC1-20A9-5730-B4B1-90A1680F50BB}"/>
          </ac:picMkLst>
        </pc:picChg>
      </pc:sldChg>
      <pc:sldChg chg="modSp">
        <pc:chgData name="julien.collier" userId="S::julien.collier_easymile.com#ext#@dfds.onmicrosoft.com::0a77b7c0-a40d-4de9-a82a-a7ca1cb49928" providerId="AD" clId="Web-{553A238D-A3EA-4380-8F04-21B698D9C265}" dt="2024-02-27T10:57:49.517" v="68" actId="20577"/>
        <pc:sldMkLst>
          <pc:docMk/>
          <pc:sldMk cId="3271192159" sldId="272"/>
        </pc:sldMkLst>
        <pc:spChg chg="mod">
          <ac:chgData name="julien.collier" userId="S::julien.collier_easymile.com#ext#@dfds.onmicrosoft.com::0a77b7c0-a40d-4de9-a82a-a7ca1cb49928" providerId="AD" clId="Web-{553A238D-A3EA-4380-8F04-21B698D9C265}" dt="2024-02-27T10:57:49.517" v="68" actId="20577"/>
          <ac:spMkLst>
            <pc:docMk/>
            <pc:sldMk cId="3271192159" sldId="272"/>
            <ac:spMk id="20" creationId="{F98C8DC6-3211-49C7-A301-4CC457AB7D02}"/>
          </ac:spMkLst>
        </pc:spChg>
      </pc:sldChg>
      <pc:sldChg chg="del">
        <pc:chgData name="julien.collier" userId="S::julien.collier_easymile.com#ext#@dfds.onmicrosoft.com::0a77b7c0-a40d-4de9-a82a-a7ca1cb49928" providerId="AD" clId="Web-{553A238D-A3EA-4380-8F04-21B698D9C265}" dt="2024-02-27T10:56:02.608" v="62"/>
        <pc:sldMkLst>
          <pc:docMk/>
          <pc:sldMk cId="2211541821" sldId="274"/>
        </pc:sldMkLst>
      </pc:sldChg>
      <pc:sldChg chg="del">
        <pc:chgData name="julien.collier" userId="S::julien.collier_easymile.com#ext#@dfds.onmicrosoft.com::0a77b7c0-a40d-4de9-a82a-a7ca1cb49928" providerId="AD" clId="Web-{553A238D-A3EA-4380-8F04-21B698D9C265}" dt="2024-02-27T10:56:02.624" v="66"/>
        <pc:sldMkLst>
          <pc:docMk/>
          <pc:sldMk cId="2498520062" sldId="275"/>
        </pc:sldMkLst>
      </pc:sldChg>
      <pc:sldChg chg="del">
        <pc:chgData name="julien.collier" userId="S::julien.collier_easymile.com#ext#@dfds.onmicrosoft.com::0a77b7c0-a40d-4de9-a82a-a7ca1cb49928" providerId="AD" clId="Web-{553A238D-A3EA-4380-8F04-21B698D9C265}" dt="2024-02-27T10:56:02.592" v="56"/>
        <pc:sldMkLst>
          <pc:docMk/>
          <pc:sldMk cId="674775609" sldId="276"/>
        </pc:sldMkLst>
      </pc:sldChg>
      <pc:sldChg chg="del">
        <pc:chgData name="julien.collier" userId="S::julien.collier_easymile.com#ext#@dfds.onmicrosoft.com::0a77b7c0-a40d-4de9-a82a-a7ca1cb49928" providerId="AD" clId="Web-{553A238D-A3EA-4380-8F04-21B698D9C265}" dt="2024-02-27T10:56:02.545" v="41"/>
        <pc:sldMkLst>
          <pc:docMk/>
          <pc:sldMk cId="3473692982" sldId="277"/>
        </pc:sldMkLst>
      </pc:sldChg>
      <pc:sldChg chg="del">
        <pc:chgData name="julien.collier" userId="S::julien.collier_easymile.com#ext#@dfds.onmicrosoft.com::0a77b7c0-a40d-4de9-a82a-a7ca1cb49928" providerId="AD" clId="Web-{553A238D-A3EA-4380-8F04-21B698D9C265}" dt="2024-02-27T10:56:02.420" v="28"/>
        <pc:sldMkLst>
          <pc:docMk/>
          <pc:sldMk cId="1132668841" sldId="278"/>
        </pc:sldMkLst>
      </pc:sldChg>
      <pc:sldChg chg="del">
        <pc:chgData name="julien.collier" userId="S::julien.collier_easymile.com#ext#@dfds.onmicrosoft.com::0a77b7c0-a40d-4de9-a82a-a7ca1cb49928" providerId="AD" clId="Web-{553A238D-A3EA-4380-8F04-21B698D9C265}" dt="2024-02-27T10:56:02.420" v="26"/>
        <pc:sldMkLst>
          <pc:docMk/>
          <pc:sldMk cId="1177547909" sldId="281"/>
        </pc:sldMkLst>
      </pc:sldChg>
      <pc:sldChg chg="del">
        <pc:chgData name="julien.collier" userId="S::julien.collier_easymile.com#ext#@dfds.onmicrosoft.com::0a77b7c0-a40d-4de9-a82a-a7ca1cb49928" providerId="AD" clId="Web-{553A238D-A3EA-4380-8F04-21B698D9C265}" dt="2024-02-27T10:56:02.389" v="23"/>
        <pc:sldMkLst>
          <pc:docMk/>
          <pc:sldMk cId="4157770294" sldId="285"/>
        </pc:sldMkLst>
      </pc:sldChg>
      <pc:sldChg chg="del">
        <pc:chgData name="julien.collier" userId="S::julien.collier_easymile.com#ext#@dfds.onmicrosoft.com::0a77b7c0-a40d-4de9-a82a-a7ca1cb49928" providerId="AD" clId="Web-{553A238D-A3EA-4380-8F04-21B698D9C265}" dt="2024-02-27T10:56:02.389" v="22"/>
        <pc:sldMkLst>
          <pc:docMk/>
          <pc:sldMk cId="3187333405" sldId="287"/>
        </pc:sldMkLst>
      </pc:sldChg>
      <pc:sldChg chg="del">
        <pc:chgData name="julien.collier" userId="S::julien.collier_easymile.com#ext#@dfds.onmicrosoft.com::0a77b7c0-a40d-4de9-a82a-a7ca1cb49928" providerId="AD" clId="Web-{553A238D-A3EA-4380-8F04-21B698D9C265}" dt="2024-02-27T10:56:02.405" v="25"/>
        <pc:sldMkLst>
          <pc:docMk/>
          <pc:sldMk cId="24860315" sldId="291"/>
        </pc:sldMkLst>
      </pc:sldChg>
      <pc:sldChg chg="del">
        <pc:chgData name="julien.collier" userId="S::julien.collier_easymile.com#ext#@dfds.onmicrosoft.com::0a77b7c0-a40d-4de9-a82a-a7ca1cb49928" providerId="AD" clId="Web-{553A238D-A3EA-4380-8F04-21B698D9C265}" dt="2024-02-27T10:56:02.389" v="21"/>
        <pc:sldMkLst>
          <pc:docMk/>
          <pc:sldMk cId="3375361089" sldId="292"/>
        </pc:sldMkLst>
      </pc:sldChg>
      <pc:sldChg chg="del">
        <pc:chgData name="julien.collier" userId="S::julien.collier_easymile.com#ext#@dfds.onmicrosoft.com::0a77b7c0-a40d-4de9-a82a-a7ca1cb49928" providerId="AD" clId="Web-{553A238D-A3EA-4380-8F04-21B698D9C265}" dt="2024-02-27T10:56:02.389" v="19"/>
        <pc:sldMkLst>
          <pc:docMk/>
          <pc:sldMk cId="3972141587" sldId="293"/>
        </pc:sldMkLst>
      </pc:sldChg>
      <pc:sldChg chg="del">
        <pc:chgData name="julien.collier" userId="S::julien.collier_easymile.com#ext#@dfds.onmicrosoft.com::0a77b7c0-a40d-4de9-a82a-a7ca1cb49928" providerId="AD" clId="Web-{553A238D-A3EA-4380-8F04-21B698D9C265}" dt="2024-02-27T10:56:02.389" v="20"/>
        <pc:sldMkLst>
          <pc:docMk/>
          <pc:sldMk cId="814884358" sldId="294"/>
        </pc:sldMkLst>
      </pc:sldChg>
      <pc:sldChg chg="del">
        <pc:chgData name="julien.collier" userId="S::julien.collier_easymile.com#ext#@dfds.onmicrosoft.com::0a77b7c0-a40d-4de9-a82a-a7ca1cb49928" providerId="AD" clId="Web-{553A238D-A3EA-4380-8F04-21B698D9C265}" dt="2024-02-27T10:56:02.374" v="18"/>
        <pc:sldMkLst>
          <pc:docMk/>
          <pc:sldMk cId="569192020" sldId="295"/>
        </pc:sldMkLst>
      </pc:sldChg>
      <pc:sldChg chg="del">
        <pc:chgData name="julien.collier" userId="S::julien.collier_easymile.com#ext#@dfds.onmicrosoft.com::0a77b7c0-a40d-4de9-a82a-a7ca1cb49928" providerId="AD" clId="Web-{553A238D-A3EA-4380-8F04-21B698D9C265}" dt="2024-02-27T10:56:02.374" v="17"/>
        <pc:sldMkLst>
          <pc:docMk/>
          <pc:sldMk cId="1878627457" sldId="296"/>
        </pc:sldMkLst>
      </pc:sldChg>
      <pc:sldChg chg="del">
        <pc:chgData name="julien.collier" userId="S::julien.collier_easymile.com#ext#@dfds.onmicrosoft.com::0a77b7c0-a40d-4de9-a82a-a7ca1cb49928" providerId="AD" clId="Web-{553A238D-A3EA-4380-8F04-21B698D9C265}" dt="2024-02-27T10:56:02.374" v="16"/>
        <pc:sldMkLst>
          <pc:docMk/>
          <pc:sldMk cId="2331436277" sldId="297"/>
        </pc:sldMkLst>
      </pc:sldChg>
      <pc:sldChg chg="del">
        <pc:chgData name="julien.collier" userId="S::julien.collier_easymile.com#ext#@dfds.onmicrosoft.com::0a77b7c0-a40d-4de9-a82a-a7ca1cb49928" providerId="AD" clId="Web-{553A238D-A3EA-4380-8F04-21B698D9C265}" dt="2024-02-27T10:56:02.374" v="15"/>
        <pc:sldMkLst>
          <pc:docMk/>
          <pc:sldMk cId="3661854245" sldId="298"/>
        </pc:sldMkLst>
      </pc:sldChg>
      <pc:sldChg chg="del">
        <pc:chgData name="julien.collier" userId="S::julien.collier_easymile.com#ext#@dfds.onmicrosoft.com::0a77b7c0-a40d-4de9-a82a-a7ca1cb49928" providerId="AD" clId="Web-{553A238D-A3EA-4380-8F04-21B698D9C265}" dt="2024-02-27T10:56:02.405" v="24"/>
        <pc:sldMkLst>
          <pc:docMk/>
          <pc:sldMk cId="883087865" sldId="299"/>
        </pc:sldMkLst>
      </pc:sldChg>
      <pc:sldChg chg="del">
        <pc:chgData name="julien.collier" userId="S::julien.collier_easymile.com#ext#@dfds.onmicrosoft.com::0a77b7c0-a40d-4de9-a82a-a7ca1cb49928" providerId="AD" clId="Web-{553A238D-A3EA-4380-8F04-21B698D9C265}" dt="2024-02-27T12:11:22.595" v="99"/>
        <pc:sldMkLst>
          <pc:docMk/>
          <pc:sldMk cId="2345661188" sldId="301"/>
        </pc:sldMkLst>
      </pc:sldChg>
      <pc:sldChg chg="del">
        <pc:chgData name="julien.collier" userId="S::julien.collier_easymile.com#ext#@dfds.onmicrosoft.com::0a77b7c0-a40d-4de9-a82a-a7ca1cb49928" providerId="AD" clId="Web-{553A238D-A3EA-4380-8F04-21B698D9C265}" dt="2024-02-27T12:11:15.094" v="97"/>
        <pc:sldMkLst>
          <pc:docMk/>
          <pc:sldMk cId="3174357389" sldId="305"/>
        </pc:sldMkLst>
      </pc:sldChg>
      <pc:sldChg chg="del">
        <pc:chgData name="julien.collier" userId="S::julien.collier_easymile.com#ext#@dfds.onmicrosoft.com::0a77b7c0-a40d-4de9-a82a-a7ca1cb49928" providerId="AD" clId="Web-{553A238D-A3EA-4380-8F04-21B698D9C265}" dt="2024-02-27T12:11:07.016" v="94"/>
        <pc:sldMkLst>
          <pc:docMk/>
          <pc:sldMk cId="860012328" sldId="309"/>
        </pc:sldMkLst>
      </pc:sldChg>
      <pc:sldChg chg="del">
        <pc:chgData name="julien.collier" userId="S::julien.collier_easymile.com#ext#@dfds.onmicrosoft.com::0a77b7c0-a40d-4de9-a82a-a7ca1cb49928" providerId="AD" clId="Web-{553A238D-A3EA-4380-8F04-21B698D9C265}" dt="2024-02-27T12:10:57.750" v="91"/>
        <pc:sldMkLst>
          <pc:docMk/>
          <pc:sldMk cId="3707156687" sldId="313"/>
        </pc:sldMkLst>
      </pc:sldChg>
      <pc:sldChg chg="del">
        <pc:chgData name="julien.collier" userId="S::julien.collier_easymile.com#ext#@dfds.onmicrosoft.com::0a77b7c0-a40d-4de9-a82a-a7ca1cb49928" providerId="AD" clId="Web-{553A238D-A3EA-4380-8F04-21B698D9C265}" dt="2024-02-27T10:56:02.624" v="65"/>
        <pc:sldMkLst>
          <pc:docMk/>
          <pc:sldMk cId="2624176889" sldId="316"/>
        </pc:sldMkLst>
      </pc:sldChg>
      <pc:sldChg chg="del">
        <pc:chgData name="julien.collier" userId="S::julien.collier_easymile.com#ext#@dfds.onmicrosoft.com::0a77b7c0-a40d-4de9-a82a-a7ca1cb49928" providerId="AD" clId="Web-{553A238D-A3EA-4380-8F04-21B698D9C265}" dt="2024-02-27T10:56:02.624" v="64"/>
        <pc:sldMkLst>
          <pc:docMk/>
          <pc:sldMk cId="1969667367" sldId="317"/>
        </pc:sldMkLst>
      </pc:sldChg>
      <pc:sldChg chg="del">
        <pc:chgData name="julien.collier" userId="S::julien.collier_easymile.com#ext#@dfds.onmicrosoft.com::0a77b7c0-a40d-4de9-a82a-a7ca1cb49928" providerId="AD" clId="Web-{553A238D-A3EA-4380-8F04-21B698D9C265}" dt="2024-02-27T10:56:02.608" v="63"/>
        <pc:sldMkLst>
          <pc:docMk/>
          <pc:sldMk cId="3998938817" sldId="318"/>
        </pc:sldMkLst>
      </pc:sldChg>
      <pc:sldChg chg="del">
        <pc:chgData name="julien.collier" userId="S::julien.collier_easymile.com#ext#@dfds.onmicrosoft.com::0a77b7c0-a40d-4de9-a82a-a7ca1cb49928" providerId="AD" clId="Web-{553A238D-A3EA-4380-8F04-21B698D9C265}" dt="2024-02-27T10:56:02.608" v="61"/>
        <pc:sldMkLst>
          <pc:docMk/>
          <pc:sldMk cId="2421838071" sldId="319"/>
        </pc:sldMkLst>
      </pc:sldChg>
      <pc:sldChg chg="del">
        <pc:chgData name="julien.collier" userId="S::julien.collier_easymile.com#ext#@dfds.onmicrosoft.com::0a77b7c0-a40d-4de9-a82a-a7ca1cb49928" providerId="AD" clId="Web-{553A238D-A3EA-4380-8F04-21B698D9C265}" dt="2024-02-27T10:56:02.608" v="60"/>
        <pc:sldMkLst>
          <pc:docMk/>
          <pc:sldMk cId="1247572341" sldId="320"/>
        </pc:sldMkLst>
      </pc:sldChg>
      <pc:sldChg chg="del">
        <pc:chgData name="julien.collier" userId="S::julien.collier_easymile.com#ext#@dfds.onmicrosoft.com::0a77b7c0-a40d-4de9-a82a-a7ca1cb49928" providerId="AD" clId="Web-{553A238D-A3EA-4380-8F04-21B698D9C265}" dt="2024-02-27T10:56:02.592" v="59"/>
        <pc:sldMkLst>
          <pc:docMk/>
          <pc:sldMk cId="841749649" sldId="321"/>
        </pc:sldMkLst>
      </pc:sldChg>
      <pc:sldChg chg="del">
        <pc:chgData name="julien.collier" userId="S::julien.collier_easymile.com#ext#@dfds.onmicrosoft.com::0a77b7c0-a40d-4de9-a82a-a7ca1cb49928" providerId="AD" clId="Web-{553A238D-A3EA-4380-8F04-21B698D9C265}" dt="2024-02-27T10:56:02.592" v="58"/>
        <pc:sldMkLst>
          <pc:docMk/>
          <pc:sldMk cId="3063704133" sldId="323"/>
        </pc:sldMkLst>
      </pc:sldChg>
      <pc:sldChg chg="del">
        <pc:chgData name="julien.collier" userId="S::julien.collier_easymile.com#ext#@dfds.onmicrosoft.com::0a77b7c0-a40d-4de9-a82a-a7ca1cb49928" providerId="AD" clId="Web-{553A238D-A3EA-4380-8F04-21B698D9C265}" dt="2024-02-27T10:56:02.592" v="57"/>
        <pc:sldMkLst>
          <pc:docMk/>
          <pc:sldMk cId="2019446505" sldId="324"/>
        </pc:sldMkLst>
      </pc:sldChg>
      <pc:sldChg chg="del">
        <pc:chgData name="julien.collier" userId="S::julien.collier_easymile.com#ext#@dfds.onmicrosoft.com::0a77b7c0-a40d-4de9-a82a-a7ca1cb49928" providerId="AD" clId="Web-{553A238D-A3EA-4380-8F04-21B698D9C265}" dt="2024-02-27T10:56:02.545" v="42"/>
        <pc:sldMkLst>
          <pc:docMk/>
          <pc:sldMk cId="867585155" sldId="325"/>
        </pc:sldMkLst>
      </pc:sldChg>
      <pc:sldChg chg="del">
        <pc:chgData name="julien.collier" userId="S::julien.collier_easymile.com#ext#@dfds.onmicrosoft.com::0a77b7c0-a40d-4de9-a82a-a7ca1cb49928" providerId="AD" clId="Web-{553A238D-A3EA-4380-8F04-21B698D9C265}" dt="2024-02-27T10:56:02.545" v="43"/>
        <pc:sldMkLst>
          <pc:docMk/>
          <pc:sldMk cId="467712265" sldId="326"/>
        </pc:sldMkLst>
      </pc:sldChg>
      <pc:sldChg chg="del">
        <pc:chgData name="julien.collier" userId="S::julien.collier_easymile.com#ext#@dfds.onmicrosoft.com::0a77b7c0-a40d-4de9-a82a-a7ca1cb49928" providerId="AD" clId="Web-{553A238D-A3EA-4380-8F04-21B698D9C265}" dt="2024-02-27T10:56:02.561" v="44"/>
        <pc:sldMkLst>
          <pc:docMk/>
          <pc:sldMk cId="2197507722" sldId="327"/>
        </pc:sldMkLst>
      </pc:sldChg>
      <pc:sldChg chg="del">
        <pc:chgData name="julien.collier" userId="S::julien.collier_easymile.com#ext#@dfds.onmicrosoft.com::0a77b7c0-a40d-4de9-a82a-a7ca1cb49928" providerId="AD" clId="Web-{553A238D-A3EA-4380-8F04-21B698D9C265}" dt="2024-02-27T10:56:02.561" v="45"/>
        <pc:sldMkLst>
          <pc:docMk/>
          <pc:sldMk cId="3326963200" sldId="328"/>
        </pc:sldMkLst>
      </pc:sldChg>
      <pc:sldChg chg="del">
        <pc:chgData name="julien.collier" userId="S::julien.collier_easymile.com#ext#@dfds.onmicrosoft.com::0a77b7c0-a40d-4de9-a82a-a7ca1cb49928" providerId="AD" clId="Web-{553A238D-A3EA-4380-8F04-21B698D9C265}" dt="2024-02-27T10:56:02.561" v="46"/>
        <pc:sldMkLst>
          <pc:docMk/>
          <pc:sldMk cId="4161374675" sldId="329"/>
        </pc:sldMkLst>
      </pc:sldChg>
      <pc:sldChg chg="del">
        <pc:chgData name="julien.collier" userId="S::julien.collier_easymile.com#ext#@dfds.onmicrosoft.com::0a77b7c0-a40d-4de9-a82a-a7ca1cb49928" providerId="AD" clId="Web-{553A238D-A3EA-4380-8F04-21B698D9C265}" dt="2024-02-27T10:56:02.561" v="47"/>
        <pc:sldMkLst>
          <pc:docMk/>
          <pc:sldMk cId="1254573631" sldId="330"/>
        </pc:sldMkLst>
      </pc:sldChg>
      <pc:sldChg chg="del">
        <pc:chgData name="julien.collier" userId="S::julien.collier_easymile.com#ext#@dfds.onmicrosoft.com::0a77b7c0-a40d-4de9-a82a-a7ca1cb49928" providerId="AD" clId="Web-{553A238D-A3EA-4380-8F04-21B698D9C265}" dt="2024-02-27T10:56:02.561" v="48"/>
        <pc:sldMkLst>
          <pc:docMk/>
          <pc:sldMk cId="2572244880" sldId="331"/>
        </pc:sldMkLst>
      </pc:sldChg>
      <pc:sldChg chg="del">
        <pc:chgData name="julien.collier" userId="S::julien.collier_easymile.com#ext#@dfds.onmicrosoft.com::0a77b7c0-a40d-4de9-a82a-a7ca1cb49928" providerId="AD" clId="Web-{553A238D-A3EA-4380-8F04-21B698D9C265}" dt="2024-02-27T10:56:02.561" v="49"/>
        <pc:sldMkLst>
          <pc:docMk/>
          <pc:sldMk cId="2681657666" sldId="332"/>
        </pc:sldMkLst>
      </pc:sldChg>
      <pc:sldChg chg="del">
        <pc:chgData name="julien.collier" userId="S::julien.collier_easymile.com#ext#@dfds.onmicrosoft.com::0a77b7c0-a40d-4de9-a82a-a7ca1cb49928" providerId="AD" clId="Web-{553A238D-A3EA-4380-8F04-21B698D9C265}" dt="2024-02-27T10:56:02.577" v="50"/>
        <pc:sldMkLst>
          <pc:docMk/>
          <pc:sldMk cId="1715335654" sldId="333"/>
        </pc:sldMkLst>
      </pc:sldChg>
      <pc:sldChg chg="del">
        <pc:chgData name="julien.collier" userId="S::julien.collier_easymile.com#ext#@dfds.onmicrosoft.com::0a77b7c0-a40d-4de9-a82a-a7ca1cb49928" providerId="AD" clId="Web-{553A238D-A3EA-4380-8F04-21B698D9C265}" dt="2024-02-27T10:56:02.577" v="51"/>
        <pc:sldMkLst>
          <pc:docMk/>
          <pc:sldMk cId="29315469" sldId="334"/>
        </pc:sldMkLst>
      </pc:sldChg>
      <pc:sldChg chg="del">
        <pc:chgData name="julien.collier" userId="S::julien.collier_easymile.com#ext#@dfds.onmicrosoft.com::0a77b7c0-a40d-4de9-a82a-a7ca1cb49928" providerId="AD" clId="Web-{553A238D-A3EA-4380-8F04-21B698D9C265}" dt="2024-02-27T10:56:02.577" v="52"/>
        <pc:sldMkLst>
          <pc:docMk/>
          <pc:sldMk cId="1771996318" sldId="335"/>
        </pc:sldMkLst>
      </pc:sldChg>
      <pc:sldChg chg="del">
        <pc:chgData name="julien.collier" userId="S::julien.collier_easymile.com#ext#@dfds.onmicrosoft.com::0a77b7c0-a40d-4de9-a82a-a7ca1cb49928" providerId="AD" clId="Web-{553A238D-A3EA-4380-8F04-21B698D9C265}" dt="2024-02-27T10:56:02.577" v="53"/>
        <pc:sldMkLst>
          <pc:docMk/>
          <pc:sldMk cId="3502684599" sldId="336"/>
        </pc:sldMkLst>
      </pc:sldChg>
      <pc:sldChg chg="del">
        <pc:chgData name="julien.collier" userId="S::julien.collier_easymile.com#ext#@dfds.onmicrosoft.com::0a77b7c0-a40d-4de9-a82a-a7ca1cb49928" providerId="AD" clId="Web-{553A238D-A3EA-4380-8F04-21B698D9C265}" dt="2024-02-27T10:56:02.577" v="54"/>
        <pc:sldMkLst>
          <pc:docMk/>
          <pc:sldMk cId="4154595956" sldId="337"/>
        </pc:sldMkLst>
      </pc:sldChg>
      <pc:sldChg chg="del">
        <pc:chgData name="julien.collier" userId="S::julien.collier_easymile.com#ext#@dfds.onmicrosoft.com::0a77b7c0-a40d-4de9-a82a-a7ca1cb49928" providerId="AD" clId="Web-{553A238D-A3EA-4380-8F04-21B698D9C265}" dt="2024-02-27T10:56:02.577" v="55"/>
        <pc:sldMkLst>
          <pc:docMk/>
          <pc:sldMk cId="4116342712" sldId="338"/>
        </pc:sldMkLst>
      </pc:sldChg>
      <pc:sldChg chg="del">
        <pc:chgData name="julien.collier" userId="S::julien.collier_easymile.com#ext#@dfds.onmicrosoft.com::0a77b7c0-a40d-4de9-a82a-a7ca1cb49928" providerId="AD" clId="Web-{553A238D-A3EA-4380-8F04-21B698D9C265}" dt="2024-02-27T10:56:02.530" v="38"/>
        <pc:sldMkLst>
          <pc:docMk/>
          <pc:sldMk cId="1798939944" sldId="340"/>
        </pc:sldMkLst>
      </pc:sldChg>
      <pc:sldChg chg="del">
        <pc:chgData name="julien.collier" userId="S::julien.collier_easymile.com#ext#@dfds.onmicrosoft.com::0a77b7c0-a40d-4de9-a82a-a7ca1cb49928" providerId="AD" clId="Web-{553A238D-A3EA-4380-8F04-21B698D9C265}" dt="2024-02-27T10:56:02.530" v="39"/>
        <pc:sldMkLst>
          <pc:docMk/>
          <pc:sldMk cId="2451711892" sldId="341"/>
        </pc:sldMkLst>
      </pc:sldChg>
      <pc:sldChg chg="del">
        <pc:chgData name="julien.collier" userId="S::julien.collier_easymile.com#ext#@dfds.onmicrosoft.com::0a77b7c0-a40d-4de9-a82a-a7ca1cb49928" providerId="AD" clId="Web-{553A238D-A3EA-4380-8F04-21B698D9C265}" dt="2024-02-27T10:56:02.467" v="33"/>
        <pc:sldMkLst>
          <pc:docMk/>
          <pc:sldMk cId="4007292569" sldId="345"/>
        </pc:sldMkLst>
      </pc:sldChg>
      <pc:sldChg chg="del">
        <pc:chgData name="julien.collier" userId="S::julien.collier_easymile.com#ext#@dfds.onmicrosoft.com::0a77b7c0-a40d-4de9-a82a-a7ca1cb49928" providerId="AD" clId="Web-{553A238D-A3EA-4380-8F04-21B698D9C265}" dt="2024-02-27T10:56:02.452" v="32"/>
        <pc:sldMkLst>
          <pc:docMk/>
          <pc:sldMk cId="2982756335" sldId="346"/>
        </pc:sldMkLst>
      </pc:sldChg>
      <pc:sldChg chg="del">
        <pc:chgData name="julien.collier" userId="S::julien.collier_easymile.com#ext#@dfds.onmicrosoft.com::0a77b7c0-a40d-4de9-a82a-a7ca1cb49928" providerId="AD" clId="Web-{553A238D-A3EA-4380-8F04-21B698D9C265}" dt="2024-02-27T10:56:02.436" v="30"/>
        <pc:sldMkLst>
          <pc:docMk/>
          <pc:sldMk cId="4008186494" sldId="347"/>
        </pc:sldMkLst>
      </pc:sldChg>
      <pc:sldChg chg="del">
        <pc:chgData name="julien.collier" userId="S::julien.collier_easymile.com#ext#@dfds.onmicrosoft.com::0a77b7c0-a40d-4de9-a82a-a7ca1cb49928" providerId="AD" clId="Web-{553A238D-A3EA-4380-8F04-21B698D9C265}" dt="2024-02-27T10:56:02.436" v="29"/>
        <pc:sldMkLst>
          <pc:docMk/>
          <pc:sldMk cId="1159010774" sldId="348"/>
        </pc:sldMkLst>
      </pc:sldChg>
      <pc:sldChg chg="del">
        <pc:chgData name="julien.collier" userId="S::julien.collier_easymile.com#ext#@dfds.onmicrosoft.com::0a77b7c0-a40d-4de9-a82a-a7ca1cb49928" providerId="AD" clId="Web-{553A238D-A3EA-4380-8F04-21B698D9C265}" dt="2024-02-27T10:56:02.514" v="35"/>
        <pc:sldMkLst>
          <pc:docMk/>
          <pc:sldMk cId="3598338029" sldId="349"/>
        </pc:sldMkLst>
      </pc:sldChg>
      <pc:sldChg chg="addSp delSp modSp del">
        <pc:chgData name="julien.collier" userId="S::julien.collier_easymile.com#ext#@dfds.onmicrosoft.com::0a77b7c0-a40d-4de9-a82a-a7ca1cb49928" providerId="AD" clId="Web-{553A238D-A3EA-4380-8F04-21B698D9C265}" dt="2024-02-27T12:10:07.857" v="79"/>
        <pc:sldMkLst>
          <pc:docMk/>
          <pc:sldMk cId="881910219" sldId="352"/>
        </pc:sldMkLst>
        <pc:picChg chg="add mod">
          <ac:chgData name="julien.collier" userId="S::julien.collier_easymile.com#ext#@dfds.onmicrosoft.com::0a77b7c0-a40d-4de9-a82a-a7ca1cb49928" providerId="AD" clId="Web-{553A238D-A3EA-4380-8F04-21B698D9C265}" dt="2024-02-27T11:58:11.810" v="73" actId="14100"/>
          <ac:picMkLst>
            <pc:docMk/>
            <pc:sldMk cId="881910219" sldId="352"/>
            <ac:picMk id="3" creationId="{D0FEB507-FB6D-FE05-C06C-946446687860}"/>
          </ac:picMkLst>
        </pc:picChg>
        <pc:picChg chg="del">
          <ac:chgData name="julien.collier" userId="S::julien.collier_easymile.com#ext#@dfds.onmicrosoft.com::0a77b7c0-a40d-4de9-a82a-a7ca1cb49928" providerId="AD" clId="Web-{553A238D-A3EA-4380-8F04-21B698D9C265}" dt="2024-02-27T11:57:59.075" v="69"/>
          <ac:picMkLst>
            <pc:docMk/>
            <pc:sldMk cId="881910219" sldId="352"/>
            <ac:picMk id="9" creationId="{D40CC0B1-8E56-4B86-2A5F-4CF110F2F00D}"/>
          </ac:picMkLst>
        </pc:picChg>
      </pc:sldChg>
      <pc:sldChg chg="del">
        <pc:chgData name="julien.collier" userId="S::julien.collier_easymile.com#ext#@dfds.onmicrosoft.com::0a77b7c0-a40d-4de9-a82a-a7ca1cb49928" providerId="AD" clId="Web-{553A238D-A3EA-4380-8F04-21B698D9C265}" dt="2024-02-27T12:10:07.857" v="78"/>
        <pc:sldMkLst>
          <pc:docMk/>
          <pc:sldMk cId="3097032690" sldId="353"/>
        </pc:sldMkLst>
      </pc:sldChg>
      <pc:sldChg chg="addSp delSp modSp addAnim delAnim">
        <pc:chgData name="julien.collier" userId="S::julien.collier_easymile.com#ext#@dfds.onmicrosoft.com::0a77b7c0-a40d-4de9-a82a-a7ca1cb49928" providerId="AD" clId="Web-{553A238D-A3EA-4380-8F04-21B698D9C265}" dt="2024-02-27T12:36:33.285" v="203" actId="20577"/>
        <pc:sldMkLst>
          <pc:docMk/>
          <pc:sldMk cId="2988065667" sldId="354"/>
        </pc:sldMkLst>
        <pc:spChg chg="add mod">
          <ac:chgData name="julien.collier" userId="S::julien.collier_easymile.com#ext#@dfds.onmicrosoft.com::0a77b7c0-a40d-4de9-a82a-a7ca1cb49928" providerId="AD" clId="Web-{553A238D-A3EA-4380-8F04-21B698D9C265}" dt="2024-02-27T12:36:33.285" v="203" actId="20577"/>
          <ac:spMkLst>
            <pc:docMk/>
            <pc:sldMk cId="2988065667" sldId="354"/>
            <ac:spMk id="6" creationId="{BA7E2145-DC8D-E33F-7895-966308DBFF7A}"/>
          </ac:spMkLst>
        </pc:spChg>
        <pc:picChg chg="add del mod">
          <ac:chgData name="julien.collier" userId="S::julien.collier_easymile.com#ext#@dfds.onmicrosoft.com::0a77b7c0-a40d-4de9-a82a-a7ca1cb49928" providerId="AD" clId="Web-{553A238D-A3EA-4380-8F04-21B698D9C265}" dt="2024-02-27T12:11:46.783" v="102"/>
          <ac:picMkLst>
            <pc:docMk/>
            <pc:sldMk cId="2988065667" sldId="354"/>
            <ac:picMk id="3" creationId="{5CF6F6E1-4E13-74AD-7E71-B2C2FE4B5C66}"/>
          </ac:picMkLst>
        </pc:picChg>
        <pc:picChg chg="del">
          <ac:chgData name="julien.collier" userId="S::julien.collier_easymile.com#ext#@dfds.onmicrosoft.com::0a77b7c0-a40d-4de9-a82a-a7ca1cb49928" providerId="AD" clId="Web-{553A238D-A3EA-4380-8F04-21B698D9C265}" dt="2024-02-27T12:12:18.378" v="108"/>
          <ac:picMkLst>
            <pc:docMk/>
            <pc:sldMk cId="2988065667" sldId="354"/>
            <ac:picMk id="4" creationId="{E5C86213-3BD6-A891-B5DC-F8C816FF24EF}"/>
          </ac:picMkLst>
        </pc:picChg>
        <pc:picChg chg="add del mod">
          <ac:chgData name="julien.collier" userId="S::julien.collier_easymile.com#ext#@dfds.onmicrosoft.com::0a77b7c0-a40d-4de9-a82a-a7ca1cb49928" providerId="AD" clId="Web-{553A238D-A3EA-4380-8F04-21B698D9C265}" dt="2024-02-27T12:13:36.616" v="133"/>
          <ac:picMkLst>
            <pc:docMk/>
            <pc:sldMk cId="2988065667" sldId="354"/>
            <ac:picMk id="8" creationId="{4B15F902-5D65-03B2-43A3-3809840ACA48}"/>
          </ac:picMkLst>
        </pc:picChg>
        <pc:picChg chg="add mod">
          <ac:chgData name="julien.collier" userId="S::julien.collier_easymile.com#ext#@dfds.onmicrosoft.com::0a77b7c0-a40d-4de9-a82a-a7ca1cb49928" providerId="AD" clId="Web-{553A238D-A3EA-4380-8F04-21B698D9C265}" dt="2024-02-27T12:13:54.007" v="137" actId="1076"/>
          <ac:picMkLst>
            <pc:docMk/>
            <pc:sldMk cId="2988065667" sldId="354"/>
            <ac:picMk id="9" creationId="{E4A0290B-E56F-8BF1-FA22-A6FCEF696ED1}"/>
          </ac:picMkLst>
        </pc:picChg>
      </pc:sldChg>
      <pc:sldChg chg="del">
        <pc:chgData name="julien.collier" userId="S::julien.collier_easymile.com#ext#@dfds.onmicrosoft.com::0a77b7c0-a40d-4de9-a82a-a7ca1cb49928" providerId="AD" clId="Web-{553A238D-A3EA-4380-8F04-21B698D9C265}" dt="2024-02-27T12:11:07.016" v="93"/>
        <pc:sldMkLst>
          <pc:docMk/>
          <pc:sldMk cId="695974229" sldId="355"/>
        </pc:sldMkLst>
      </pc:sldChg>
      <pc:sldChg chg="del">
        <pc:chgData name="julien.collier" userId="S::julien.collier_easymile.com#ext#@dfds.onmicrosoft.com::0a77b7c0-a40d-4de9-a82a-a7ca1cb49928" providerId="AD" clId="Web-{553A238D-A3EA-4380-8F04-21B698D9C265}" dt="2024-02-27T10:56:02.452" v="31"/>
        <pc:sldMkLst>
          <pc:docMk/>
          <pc:sldMk cId="4064284355" sldId="357"/>
        </pc:sldMkLst>
      </pc:sldChg>
      <pc:sldChg chg="del">
        <pc:chgData name="julien.collier" userId="S::julien.collier_easymile.com#ext#@dfds.onmicrosoft.com::0a77b7c0-a40d-4de9-a82a-a7ca1cb49928" providerId="AD" clId="Web-{553A238D-A3EA-4380-8F04-21B698D9C265}" dt="2024-02-27T10:56:02.530" v="36"/>
        <pc:sldMkLst>
          <pc:docMk/>
          <pc:sldMk cId="1524884003" sldId="358"/>
        </pc:sldMkLst>
      </pc:sldChg>
      <pc:sldChg chg="del">
        <pc:chgData name="julien.collier" userId="S::julien.collier_easymile.com#ext#@dfds.onmicrosoft.com::0a77b7c0-a40d-4de9-a82a-a7ca1cb49928" providerId="AD" clId="Web-{553A238D-A3EA-4380-8F04-21B698D9C265}" dt="2024-02-27T12:11:07.016" v="92"/>
        <pc:sldMkLst>
          <pc:docMk/>
          <pc:sldMk cId="2273689483" sldId="359"/>
        </pc:sldMkLst>
      </pc:sldChg>
      <pc:sldChg chg="addSp delSp modSp">
        <pc:chgData name="julien.collier" userId="S::julien.collier_easymile.com#ext#@dfds.onmicrosoft.com::0a77b7c0-a40d-4de9-a82a-a7ca1cb49928" providerId="AD" clId="Web-{553A238D-A3EA-4380-8F04-21B698D9C265}" dt="2024-02-27T12:15:41.200" v="161" actId="1076"/>
        <pc:sldMkLst>
          <pc:docMk/>
          <pc:sldMk cId="1186801848" sldId="360"/>
        </pc:sldMkLst>
        <pc:spChg chg="mod">
          <ac:chgData name="julien.collier" userId="S::julien.collier_easymile.com#ext#@dfds.onmicrosoft.com::0a77b7c0-a40d-4de9-a82a-a7ca1cb49928" providerId="AD" clId="Web-{553A238D-A3EA-4380-8F04-21B698D9C265}" dt="2024-02-27T12:15:21.699" v="153" actId="20577"/>
          <ac:spMkLst>
            <pc:docMk/>
            <pc:sldMk cId="1186801848" sldId="360"/>
            <ac:spMk id="11" creationId="{73090E18-2328-2F5F-5A5C-9EF5CA6B0C13}"/>
          </ac:spMkLst>
        </pc:spChg>
        <pc:picChg chg="mod">
          <ac:chgData name="julien.collier" userId="S::julien.collier_easymile.com#ext#@dfds.onmicrosoft.com::0a77b7c0-a40d-4de9-a82a-a7ca1cb49928" providerId="AD" clId="Web-{553A238D-A3EA-4380-8F04-21B698D9C265}" dt="2024-02-27T12:15:39.762" v="160" actId="1076"/>
          <ac:picMkLst>
            <pc:docMk/>
            <pc:sldMk cId="1186801848" sldId="360"/>
            <ac:picMk id="3" creationId="{BA991752-B48B-B353-CE03-B3773639E35A}"/>
          </ac:picMkLst>
        </pc:picChg>
        <pc:picChg chg="add del mod">
          <ac:chgData name="julien.collier" userId="S::julien.collier_easymile.com#ext#@dfds.onmicrosoft.com::0a77b7c0-a40d-4de9-a82a-a7ca1cb49928" providerId="AD" clId="Web-{553A238D-A3EA-4380-8F04-21B698D9C265}" dt="2024-02-27T12:11:52.143" v="103"/>
          <ac:picMkLst>
            <pc:docMk/>
            <pc:sldMk cId="1186801848" sldId="360"/>
            <ac:picMk id="4" creationId="{62AED7C1-86A4-8872-0D20-63A4FD54752E}"/>
          </ac:picMkLst>
        </pc:picChg>
        <pc:picChg chg="mod">
          <ac:chgData name="julien.collier" userId="S::julien.collier_easymile.com#ext#@dfds.onmicrosoft.com::0a77b7c0-a40d-4de9-a82a-a7ca1cb49928" providerId="AD" clId="Web-{553A238D-A3EA-4380-8F04-21B698D9C265}" dt="2024-02-27T12:15:41.200" v="161" actId="1076"/>
          <ac:picMkLst>
            <pc:docMk/>
            <pc:sldMk cId="1186801848" sldId="360"/>
            <ac:picMk id="6" creationId="{20689C9D-19A3-EA20-4400-54A84D30DEB3}"/>
          </ac:picMkLst>
        </pc:picChg>
      </pc:sldChg>
      <pc:sldChg chg="del">
        <pc:chgData name="julien.collier" userId="S::julien.collier_easymile.com#ext#@dfds.onmicrosoft.com::0a77b7c0-a40d-4de9-a82a-a7ca1cb49928" providerId="AD" clId="Web-{553A238D-A3EA-4380-8F04-21B698D9C265}" dt="2024-02-27T12:11:15.094" v="96"/>
        <pc:sldMkLst>
          <pc:docMk/>
          <pc:sldMk cId="3196665863" sldId="361"/>
        </pc:sldMkLst>
      </pc:sldChg>
      <pc:sldChg chg="del">
        <pc:chgData name="julien.collier" userId="S::julien.collier_easymile.com#ext#@dfds.onmicrosoft.com::0a77b7c0-a40d-4de9-a82a-a7ca1cb49928" providerId="AD" clId="Web-{553A238D-A3EA-4380-8F04-21B698D9C265}" dt="2024-02-27T12:11:15.094" v="95"/>
        <pc:sldMkLst>
          <pc:docMk/>
          <pc:sldMk cId="3837744383" sldId="362"/>
        </pc:sldMkLst>
      </pc:sldChg>
      <pc:sldChg chg="addSp delSp modSp">
        <pc:chgData name="julien.collier" userId="S::julien.collier_easymile.com#ext#@dfds.onmicrosoft.com::0a77b7c0-a40d-4de9-a82a-a7ca1cb49928" providerId="AD" clId="Web-{553A238D-A3EA-4380-8F04-21B698D9C265}" dt="2024-02-27T12:33:46.934" v="182" actId="20577"/>
        <pc:sldMkLst>
          <pc:docMk/>
          <pc:sldMk cId="242733505" sldId="363"/>
        </pc:sldMkLst>
        <pc:spChg chg="add mod">
          <ac:chgData name="julien.collier" userId="S::julien.collier_easymile.com#ext#@dfds.onmicrosoft.com::0a77b7c0-a40d-4de9-a82a-a7ca1cb49928" providerId="AD" clId="Web-{553A238D-A3EA-4380-8F04-21B698D9C265}" dt="2024-02-27T12:33:46.934" v="182" actId="20577"/>
          <ac:spMkLst>
            <pc:docMk/>
            <pc:sldMk cId="242733505" sldId="363"/>
            <ac:spMk id="4" creationId="{03896813-A108-C066-F6AD-039BB50511DA}"/>
          </ac:spMkLst>
        </pc:spChg>
        <pc:spChg chg="del">
          <ac:chgData name="julien.collier" userId="S::julien.collier_easymile.com#ext#@dfds.onmicrosoft.com::0a77b7c0-a40d-4de9-a82a-a7ca1cb49928" providerId="AD" clId="Web-{553A238D-A3EA-4380-8F04-21B698D9C265}" dt="2024-02-27T12:31:38.851" v="162"/>
          <ac:spMkLst>
            <pc:docMk/>
            <pc:sldMk cId="242733505" sldId="363"/>
            <ac:spMk id="6" creationId="{7937B94B-FF0B-9D8B-6D34-DDF91AD4FF7C}"/>
          </ac:spMkLst>
        </pc:spChg>
        <pc:picChg chg="mod">
          <ac:chgData name="julien.collier" userId="S::julien.collier_easymile.com#ext#@dfds.onmicrosoft.com::0a77b7c0-a40d-4de9-a82a-a7ca1cb49928" providerId="AD" clId="Web-{553A238D-A3EA-4380-8F04-21B698D9C265}" dt="2024-02-27T12:31:44.460" v="163" actId="1076"/>
          <ac:picMkLst>
            <pc:docMk/>
            <pc:sldMk cId="242733505" sldId="363"/>
            <ac:picMk id="8" creationId="{8D95C7F3-7E96-BE13-1C39-46358BB4C84E}"/>
          </ac:picMkLst>
        </pc:picChg>
      </pc:sldChg>
      <pc:sldChg chg="del">
        <pc:chgData name="julien.collier" userId="S::julien.collier_easymile.com#ext#@dfds.onmicrosoft.com::0a77b7c0-a40d-4de9-a82a-a7ca1cb49928" providerId="AD" clId="Web-{553A238D-A3EA-4380-8F04-21B698D9C265}" dt="2024-02-27T12:11:22.595" v="98"/>
        <pc:sldMkLst>
          <pc:docMk/>
          <pc:sldMk cId="1902973981" sldId="365"/>
        </pc:sldMkLst>
      </pc:sldChg>
      <pc:sldChg chg="modSp">
        <pc:chgData name="julien.collier" userId="S::julien.collier_easymile.com#ext#@dfds.onmicrosoft.com::0a77b7c0-a40d-4de9-a82a-a7ca1cb49928" providerId="AD" clId="Web-{553A238D-A3EA-4380-8F04-21B698D9C265}" dt="2024-02-27T12:40:38.702" v="207" actId="20577"/>
        <pc:sldMkLst>
          <pc:docMk/>
          <pc:sldMk cId="1225282951" sldId="368"/>
        </pc:sldMkLst>
        <pc:spChg chg="mod">
          <ac:chgData name="julien.collier" userId="S::julien.collier_easymile.com#ext#@dfds.onmicrosoft.com::0a77b7c0-a40d-4de9-a82a-a7ca1cb49928" providerId="AD" clId="Web-{553A238D-A3EA-4380-8F04-21B698D9C265}" dt="2024-02-27T12:40:38.702" v="207" actId="20577"/>
          <ac:spMkLst>
            <pc:docMk/>
            <pc:sldMk cId="1225282951" sldId="368"/>
            <ac:spMk id="4" creationId="{DCD24106-66E6-D95E-40F6-88F11278507E}"/>
          </ac:spMkLst>
        </pc:spChg>
        <pc:picChg chg="mod">
          <ac:chgData name="julien.collier" userId="S::julien.collier_easymile.com#ext#@dfds.onmicrosoft.com::0a77b7c0-a40d-4de9-a82a-a7ca1cb49928" providerId="AD" clId="Web-{553A238D-A3EA-4380-8F04-21B698D9C265}" dt="2024-02-27T12:35:53.346" v="193" actId="1076"/>
          <ac:picMkLst>
            <pc:docMk/>
            <pc:sldMk cId="1225282951" sldId="368"/>
            <ac:picMk id="7" creationId="{FCDB7560-1257-C6CF-1C26-852282E8DF94}"/>
          </ac:picMkLst>
        </pc:picChg>
      </pc:sldChg>
      <pc:sldChg chg="del">
        <pc:chgData name="julien.collier" userId="S::julien.collier_easymile.com#ext#@dfds.onmicrosoft.com::0a77b7c0-a40d-4de9-a82a-a7ca1cb49928" providerId="AD" clId="Web-{553A238D-A3EA-4380-8F04-21B698D9C265}" dt="2024-02-27T10:55:19.716" v="14"/>
        <pc:sldMkLst>
          <pc:docMk/>
          <pc:sldMk cId="925043938" sldId="369"/>
        </pc:sldMkLst>
      </pc:sldChg>
      <pc:sldChg chg="modSp add ord replId">
        <pc:chgData name="julien.collier" userId="S::julien.collier_easymile.com#ext#@dfds.onmicrosoft.com::0a77b7c0-a40d-4de9-a82a-a7ca1cb49928" providerId="AD" clId="Web-{553A238D-A3EA-4380-8F04-21B698D9C265}" dt="2024-02-27T12:10:55.234" v="90" actId="20577"/>
        <pc:sldMkLst>
          <pc:docMk/>
          <pc:sldMk cId="1727164797" sldId="369"/>
        </pc:sldMkLst>
        <pc:spChg chg="mod">
          <ac:chgData name="julien.collier" userId="S::julien.collier_easymile.com#ext#@dfds.onmicrosoft.com::0a77b7c0-a40d-4de9-a82a-a7ca1cb49928" providerId="AD" clId="Web-{553A238D-A3EA-4380-8F04-21B698D9C265}" dt="2024-02-27T12:10:55.234" v="90" actId="20577"/>
          <ac:spMkLst>
            <pc:docMk/>
            <pc:sldMk cId="1727164797" sldId="369"/>
            <ac:spMk id="18" creationId="{76D56653-DE8B-45DE-A521-51F2F42345F7}"/>
          </ac:spMkLst>
        </pc:spChg>
      </pc:sldChg>
      <pc:sldChg chg="del">
        <pc:chgData name="julien.collier" userId="S::julien.collier_easymile.com#ext#@dfds.onmicrosoft.com::0a77b7c0-a40d-4de9-a82a-a7ca1cb49928" providerId="AD" clId="Web-{553A238D-A3EA-4380-8F04-21B698D9C265}" dt="2024-02-27T10:56:02.530" v="37"/>
        <pc:sldMkLst>
          <pc:docMk/>
          <pc:sldMk cId="2697534075" sldId="370"/>
        </pc:sldMkLst>
      </pc:sldChg>
      <pc:sldChg chg="del">
        <pc:chgData name="julien.collier" userId="S::julien.collier_easymile.com#ext#@dfds.onmicrosoft.com::0a77b7c0-a40d-4de9-a82a-a7ca1cb49928" providerId="AD" clId="Web-{553A238D-A3EA-4380-8F04-21B698D9C265}" dt="2024-02-27T10:56:02.545" v="40"/>
        <pc:sldMkLst>
          <pc:docMk/>
          <pc:sldMk cId="2554510777" sldId="371"/>
        </pc:sldMkLst>
      </pc:sldChg>
      <pc:sldChg chg="del">
        <pc:chgData name="julien.collier" userId="S::julien.collier_easymile.com#ext#@dfds.onmicrosoft.com::0a77b7c0-a40d-4de9-a82a-a7ca1cb49928" providerId="AD" clId="Web-{553A238D-A3EA-4380-8F04-21B698D9C265}" dt="2024-02-27T10:56:02.483" v="34"/>
        <pc:sldMkLst>
          <pc:docMk/>
          <pc:sldMk cId="878545835" sldId="373"/>
        </pc:sldMkLst>
      </pc:sldChg>
    </pc:docChg>
  </pc:docChgLst>
  <pc:docChgLst>
    <pc:chgData name="olav.madland" userId="S::olav.madland_appliedautonomy.no#ext#@dfds.onmicrosoft.com::fe5c41b5-c7c5-45b6-bec2-ca8f361871b9" providerId="AD" clId="Web-{91769046-07B0-46A0-ABBC-E5945A7B3E0B}"/>
    <pc:docChg chg="addSld delSld modSld">
      <pc:chgData name="olav.madland" userId="S::olav.madland_appliedautonomy.no#ext#@dfds.onmicrosoft.com::fe5c41b5-c7c5-45b6-bec2-ca8f361871b9" providerId="AD" clId="Web-{91769046-07B0-46A0-ABBC-E5945A7B3E0B}" dt="2023-11-16T08:17:55.106" v="2176" actId="20577"/>
      <pc:docMkLst>
        <pc:docMk/>
      </pc:docMkLst>
      <pc:sldChg chg="addSp delSp modSp">
        <pc:chgData name="olav.madland" userId="S::olav.madland_appliedautonomy.no#ext#@dfds.onmicrosoft.com::fe5c41b5-c7c5-45b6-bec2-ca8f361871b9" providerId="AD" clId="Web-{91769046-07B0-46A0-ABBC-E5945A7B3E0B}" dt="2023-11-16T05:51:41.583" v="748" actId="20577"/>
        <pc:sldMkLst>
          <pc:docMk/>
          <pc:sldMk cId="2211541821" sldId="274"/>
        </pc:sldMkLst>
        <pc:spChg chg="add mod">
          <ac:chgData name="olav.madland" userId="S::olav.madland_appliedautonomy.no#ext#@dfds.onmicrosoft.com::fe5c41b5-c7c5-45b6-bec2-ca8f361871b9" providerId="AD" clId="Web-{91769046-07B0-46A0-ABBC-E5945A7B3E0B}" dt="2023-11-16T05:33:21.253" v="475" actId="20577"/>
          <ac:spMkLst>
            <pc:docMk/>
            <pc:sldMk cId="2211541821" sldId="274"/>
            <ac:spMk id="7" creationId="{6CD09CE8-88F0-EDA1-C5FD-BB64B67611D4}"/>
          </ac:spMkLst>
        </pc:spChg>
        <pc:spChg chg="add mod">
          <ac:chgData name="olav.madland" userId="S::olav.madland_appliedautonomy.no#ext#@dfds.onmicrosoft.com::fe5c41b5-c7c5-45b6-bec2-ca8f361871b9" providerId="AD" clId="Web-{91769046-07B0-46A0-ABBC-E5945A7B3E0B}" dt="2023-11-16T05:41:53.524" v="541" actId="20577"/>
          <ac:spMkLst>
            <pc:docMk/>
            <pc:sldMk cId="2211541821" sldId="274"/>
            <ac:spMk id="9" creationId="{24B7982A-4E58-8758-3A7B-0B81B9667BD2}"/>
          </ac:spMkLst>
        </pc:spChg>
        <pc:spChg chg="add mod">
          <ac:chgData name="olav.madland" userId="S::olav.madland_appliedautonomy.no#ext#@dfds.onmicrosoft.com::fe5c41b5-c7c5-45b6-bec2-ca8f361871b9" providerId="AD" clId="Web-{91769046-07B0-46A0-ABBC-E5945A7B3E0B}" dt="2023-11-16T05:34:22.583" v="500" actId="20577"/>
          <ac:spMkLst>
            <pc:docMk/>
            <pc:sldMk cId="2211541821" sldId="274"/>
            <ac:spMk id="12" creationId="{AF4A7D81-C806-342B-5D0A-A6DC5831C853}"/>
          </ac:spMkLst>
        </pc:spChg>
        <pc:spChg chg="add mod">
          <ac:chgData name="olav.madland" userId="S::olav.madland_appliedautonomy.no#ext#@dfds.onmicrosoft.com::fe5c41b5-c7c5-45b6-bec2-ca8f361871b9" providerId="AD" clId="Web-{91769046-07B0-46A0-ABBC-E5945A7B3E0B}" dt="2023-11-16T05:51:41.583" v="748" actId="20577"/>
          <ac:spMkLst>
            <pc:docMk/>
            <pc:sldMk cId="2211541821" sldId="274"/>
            <ac:spMk id="13" creationId="{36F7AD58-0BCA-64F2-FA98-8475B935E5CF}"/>
          </ac:spMkLst>
        </pc:spChg>
        <pc:picChg chg="add del mod">
          <ac:chgData name="olav.madland" userId="S::olav.madland_appliedautonomy.no#ext#@dfds.onmicrosoft.com::fe5c41b5-c7c5-45b6-bec2-ca8f361871b9" providerId="AD" clId="Web-{91769046-07B0-46A0-ABBC-E5945A7B3E0B}" dt="2023-11-15T17:44:05.601" v="96"/>
          <ac:picMkLst>
            <pc:docMk/>
            <pc:sldMk cId="2211541821" sldId="274"/>
            <ac:picMk id="2" creationId="{92477CA5-2280-B4EC-A3DC-F79CBEFABFCA}"/>
          </ac:picMkLst>
        </pc:picChg>
        <pc:picChg chg="add">
          <ac:chgData name="olav.madland" userId="S::olav.madland_appliedautonomy.no#ext#@dfds.onmicrosoft.com::fe5c41b5-c7c5-45b6-bec2-ca8f361871b9" providerId="AD" clId="Web-{91769046-07B0-46A0-ABBC-E5945A7B3E0B}" dt="2023-11-16T05:20:39.165" v="252"/>
          <ac:picMkLst>
            <pc:docMk/>
            <pc:sldMk cId="2211541821" sldId="274"/>
            <ac:picMk id="3" creationId="{3F1F5A47-1F69-D03D-A9AA-F9700AB2DF35}"/>
          </ac:picMkLst>
        </pc:picChg>
        <pc:picChg chg="add mod">
          <ac:chgData name="olav.madland" userId="S::olav.madland_appliedautonomy.no#ext#@dfds.onmicrosoft.com::fe5c41b5-c7c5-45b6-bec2-ca8f361871b9" providerId="AD" clId="Web-{91769046-07B0-46A0-ABBC-E5945A7B3E0B}" dt="2023-11-15T17:47:41.012" v="143" actId="688"/>
          <ac:picMkLst>
            <pc:docMk/>
            <pc:sldMk cId="2211541821" sldId="274"/>
            <ac:picMk id="4" creationId="{60C82A01-0776-4DE7-FF9A-DD265199B51E}"/>
          </ac:picMkLst>
        </pc:picChg>
        <pc:picChg chg="add mod modCrop">
          <ac:chgData name="olav.madland" userId="S::olav.madland_appliedautonomy.no#ext#@dfds.onmicrosoft.com::fe5c41b5-c7c5-45b6-bec2-ca8f361871b9" providerId="AD" clId="Web-{91769046-07B0-46A0-ABBC-E5945A7B3E0B}" dt="2023-11-15T17:48:23.779" v="152" actId="14100"/>
          <ac:picMkLst>
            <pc:docMk/>
            <pc:sldMk cId="2211541821" sldId="274"/>
            <ac:picMk id="6" creationId="{63A378F2-5C99-75FE-E690-79572602B8E6}"/>
          </ac:picMkLst>
        </pc:picChg>
        <pc:picChg chg="add mod">
          <ac:chgData name="olav.madland" userId="S::olav.madland_appliedautonomy.no#ext#@dfds.onmicrosoft.com::fe5c41b5-c7c5-45b6-bec2-ca8f361871b9" providerId="AD" clId="Web-{91769046-07B0-46A0-ABBC-E5945A7B3E0B}" dt="2023-11-15T17:47:45.528" v="144" actId="1076"/>
          <ac:picMkLst>
            <pc:docMk/>
            <pc:sldMk cId="2211541821" sldId="274"/>
            <ac:picMk id="8" creationId="{D78CC910-B73A-226D-A30A-799133D347CE}"/>
          </ac:picMkLst>
        </pc:picChg>
        <pc:picChg chg="add mod">
          <ac:chgData name="olav.madland" userId="S::olav.madland_appliedautonomy.no#ext#@dfds.onmicrosoft.com::fe5c41b5-c7c5-45b6-bec2-ca8f361871b9" providerId="AD" clId="Web-{91769046-07B0-46A0-ABBC-E5945A7B3E0B}" dt="2023-11-16T05:38:37.033" v="506" actId="1076"/>
          <ac:picMkLst>
            <pc:docMk/>
            <pc:sldMk cId="2211541821" sldId="274"/>
            <ac:picMk id="10" creationId="{9DB56DC9-0ECC-A9EA-1D33-6068E4EF9EFD}"/>
          </ac:picMkLst>
        </pc:picChg>
        <pc:picChg chg="add mod">
          <ac:chgData name="olav.madland" userId="S::olav.madland_appliedautonomy.no#ext#@dfds.onmicrosoft.com::fe5c41b5-c7c5-45b6-bec2-ca8f361871b9" providerId="AD" clId="Web-{91769046-07B0-46A0-ABBC-E5945A7B3E0B}" dt="2023-11-15T17:47:59.216" v="147" actId="1076"/>
          <ac:picMkLst>
            <pc:docMk/>
            <pc:sldMk cId="2211541821" sldId="274"/>
            <ac:picMk id="11" creationId="{1D080C15-9397-1483-D15E-15F1A2904D35}"/>
          </ac:picMkLst>
        </pc:picChg>
      </pc:sldChg>
      <pc:sldChg chg="addSp delSp modSp add mod modClrScheme chgLayout">
        <pc:chgData name="olav.madland" userId="S::olav.madland_appliedautonomy.no#ext#@dfds.onmicrosoft.com::fe5c41b5-c7c5-45b6-bec2-ca8f361871b9" providerId="AD" clId="Web-{91769046-07B0-46A0-ABBC-E5945A7B3E0B}" dt="2023-11-16T05:17:10.643" v="233" actId="20577"/>
        <pc:sldMkLst>
          <pc:docMk/>
          <pc:sldMk cId="2624176889" sldId="316"/>
        </pc:sldMkLst>
        <pc:spChg chg="add del mod ord">
          <ac:chgData name="olav.madland" userId="S::olav.madland_appliedautonomy.no#ext#@dfds.onmicrosoft.com::fe5c41b5-c7c5-45b6-bec2-ca8f361871b9" providerId="AD" clId="Web-{91769046-07B0-46A0-ABBC-E5945A7B3E0B}" dt="2023-11-15T17:40:47.285" v="17"/>
          <ac:spMkLst>
            <pc:docMk/>
            <pc:sldMk cId="2624176889" sldId="316"/>
            <ac:spMk id="3" creationId="{632145A8-D8CC-45A3-9973-73BBD57A12BC}"/>
          </ac:spMkLst>
        </pc:spChg>
        <pc:spChg chg="add del mod ord">
          <ac:chgData name="olav.madland" userId="S::olav.madland_appliedautonomy.no#ext#@dfds.onmicrosoft.com::fe5c41b5-c7c5-45b6-bec2-ca8f361871b9" providerId="AD" clId="Web-{91769046-07B0-46A0-ABBC-E5945A7B3E0B}" dt="2023-11-15T17:40:52.707" v="18"/>
          <ac:spMkLst>
            <pc:docMk/>
            <pc:sldMk cId="2624176889" sldId="316"/>
            <ac:spMk id="4" creationId="{8A2DC045-723E-6626-ED47-DE7C6AA5E524}"/>
          </ac:spMkLst>
        </pc:spChg>
        <pc:spChg chg="add del mod ord">
          <ac:chgData name="olav.madland" userId="S::olav.madland_appliedautonomy.no#ext#@dfds.onmicrosoft.com::fe5c41b5-c7c5-45b6-bec2-ca8f361871b9" providerId="AD" clId="Web-{91769046-07B0-46A0-ABBC-E5945A7B3E0B}" dt="2023-11-15T17:39:42.861" v="11"/>
          <ac:spMkLst>
            <pc:docMk/>
            <pc:sldMk cId="2624176889" sldId="316"/>
            <ac:spMk id="5" creationId="{04A9C4F4-C32F-51E1-2E69-B4F48DFCC0AA}"/>
          </ac:spMkLst>
        </pc:spChg>
        <pc:spChg chg="add mod">
          <ac:chgData name="olav.madland" userId="S::olav.madland_appliedautonomy.no#ext#@dfds.onmicrosoft.com::fe5c41b5-c7c5-45b6-bec2-ca8f361871b9" providerId="AD" clId="Web-{91769046-07B0-46A0-ABBC-E5945A7B3E0B}" dt="2023-11-16T05:17:10.643" v="233" actId="20577"/>
          <ac:spMkLst>
            <pc:docMk/>
            <pc:sldMk cId="2624176889" sldId="316"/>
            <ac:spMk id="7" creationId="{9DAA507F-2435-F654-700C-1F50015795B6}"/>
          </ac:spMkLst>
        </pc:spChg>
        <pc:spChg chg="mod ord">
          <ac:chgData name="olav.madland" userId="S::olav.madland_appliedautonomy.no#ext#@dfds.onmicrosoft.com::fe5c41b5-c7c5-45b6-bec2-ca8f361871b9" providerId="AD" clId="Web-{91769046-07B0-46A0-ABBC-E5945A7B3E0B}" dt="2023-11-15T17:42:24.646" v="92" actId="20577"/>
          <ac:spMkLst>
            <pc:docMk/>
            <pc:sldMk cId="2624176889" sldId="316"/>
            <ac:spMk id="63" creationId="{00000000-0000-0000-0000-000000000000}"/>
          </ac:spMkLst>
        </pc:spChg>
        <pc:spChg chg="del">
          <ac:chgData name="olav.madland" userId="S::olav.madland_appliedautonomy.no#ext#@dfds.onmicrosoft.com::fe5c41b5-c7c5-45b6-bec2-ca8f361871b9" providerId="AD" clId="Web-{91769046-07B0-46A0-ABBC-E5945A7B3E0B}" dt="2023-11-15T17:38:55.407" v="6"/>
          <ac:spMkLst>
            <pc:docMk/>
            <pc:sldMk cId="2624176889" sldId="316"/>
            <ac:spMk id="64" creationId="{00000000-0000-0000-0000-000000000000}"/>
          </ac:spMkLst>
        </pc:spChg>
        <pc:spChg chg="del">
          <ac:chgData name="olav.madland" userId="S::olav.madland_appliedautonomy.no#ext#@dfds.onmicrosoft.com::fe5c41b5-c7c5-45b6-bec2-ca8f361871b9" providerId="AD" clId="Web-{91769046-07B0-46A0-ABBC-E5945A7B3E0B}" dt="2023-11-15T17:39:03.251" v="8"/>
          <ac:spMkLst>
            <pc:docMk/>
            <pc:sldMk cId="2624176889" sldId="316"/>
            <ac:spMk id="68" creationId="{00000000-0000-0000-0000-000000000000}"/>
          </ac:spMkLst>
        </pc:spChg>
        <pc:spChg chg="add del mod ord">
          <ac:chgData name="olav.madland" userId="S::olav.madland_appliedautonomy.no#ext#@dfds.onmicrosoft.com::fe5c41b5-c7c5-45b6-bec2-ca8f361871b9" providerId="AD" clId="Web-{91769046-07B0-46A0-ABBC-E5945A7B3E0B}" dt="2023-11-15T17:40:21.659" v="16" actId="14100"/>
          <ac:spMkLst>
            <pc:docMk/>
            <pc:sldMk cId="2624176889" sldId="316"/>
            <ac:spMk id="69" creationId="{00000000-0000-0000-0000-000000000000}"/>
          </ac:spMkLst>
        </pc:spChg>
        <pc:picChg chg="mod">
          <ac:chgData name="olav.madland" userId="S::olav.madland_appliedautonomy.no#ext#@dfds.onmicrosoft.com::fe5c41b5-c7c5-45b6-bec2-ca8f361871b9" providerId="AD" clId="Web-{91769046-07B0-46A0-ABBC-E5945A7B3E0B}" dt="2023-11-16T05:15:09.718" v="208" actId="1076"/>
          <ac:picMkLst>
            <pc:docMk/>
            <pc:sldMk cId="2624176889" sldId="316"/>
            <ac:picMk id="65" creationId="{00000000-0000-0000-0000-000000000000}"/>
          </ac:picMkLst>
        </pc:picChg>
        <pc:picChg chg="del">
          <ac:chgData name="olav.madland" userId="S::olav.madland_appliedautonomy.no#ext#@dfds.onmicrosoft.com::fe5c41b5-c7c5-45b6-bec2-ca8f361871b9" providerId="AD" clId="Web-{91769046-07B0-46A0-ABBC-E5945A7B3E0B}" dt="2023-11-15T17:37:51.578" v="1"/>
          <ac:picMkLst>
            <pc:docMk/>
            <pc:sldMk cId="2624176889" sldId="316"/>
            <ac:picMk id="66" creationId="{00000000-0000-0000-0000-000000000000}"/>
          </ac:picMkLst>
        </pc:picChg>
        <pc:picChg chg="add del mod">
          <ac:chgData name="olav.madland" userId="S::olav.madland_appliedautonomy.no#ext#@dfds.onmicrosoft.com::fe5c41b5-c7c5-45b6-bec2-ca8f361871b9" providerId="AD" clId="Web-{91769046-07B0-46A0-ABBC-E5945A7B3E0B}" dt="2023-11-15T17:38:51.579" v="5" actId="1076"/>
          <ac:picMkLst>
            <pc:docMk/>
            <pc:sldMk cId="2624176889" sldId="316"/>
            <ac:picMk id="67" creationId="{00000000-0000-0000-0000-000000000000}"/>
          </ac:picMkLst>
        </pc:picChg>
        <pc:cxnChg chg="add del">
          <ac:chgData name="olav.madland" userId="S::olav.madland_appliedautonomy.no#ext#@dfds.onmicrosoft.com::fe5c41b5-c7c5-45b6-bec2-ca8f361871b9" providerId="AD" clId="Web-{91769046-07B0-46A0-ABBC-E5945A7B3E0B}" dt="2023-11-16T05:15:46.609" v="214"/>
          <ac:cxnSpMkLst>
            <pc:docMk/>
            <pc:sldMk cId="2624176889" sldId="316"/>
            <ac:cxnSpMk id="2" creationId="{5D567F9B-6EB0-BB5C-76EA-09D777F65093}"/>
          </ac:cxnSpMkLst>
        </pc:cxnChg>
        <pc:cxnChg chg="add mod">
          <ac:chgData name="olav.madland" userId="S::olav.madland_appliedautonomy.no#ext#@dfds.onmicrosoft.com::fe5c41b5-c7c5-45b6-bec2-ca8f361871b9" providerId="AD" clId="Web-{91769046-07B0-46A0-ABBC-E5945A7B3E0B}" dt="2023-11-16T05:16:05.126" v="216"/>
          <ac:cxnSpMkLst>
            <pc:docMk/>
            <pc:sldMk cId="2624176889" sldId="316"/>
            <ac:cxnSpMk id="3" creationId="{D4F5BD69-8A7E-230D-8FC4-71508178F769}"/>
          </ac:cxnSpMkLst>
        </pc:cxnChg>
        <pc:cxnChg chg="add del mod">
          <ac:chgData name="olav.madland" userId="S::olav.madland_appliedautonomy.no#ext#@dfds.onmicrosoft.com::fe5c41b5-c7c5-45b6-bec2-ca8f361871b9" providerId="AD" clId="Web-{91769046-07B0-46A0-ABBC-E5945A7B3E0B}" dt="2023-11-16T05:16:14.516" v="219"/>
          <ac:cxnSpMkLst>
            <pc:docMk/>
            <pc:sldMk cId="2624176889" sldId="316"/>
            <ac:cxnSpMk id="4" creationId="{AFAC76DE-7CD9-41DE-10B9-63E7E6EDD735}"/>
          </ac:cxnSpMkLst>
        </pc:cxnChg>
        <pc:cxnChg chg="add mod">
          <ac:chgData name="olav.madland" userId="S::olav.madland_appliedautonomy.no#ext#@dfds.onmicrosoft.com::fe5c41b5-c7c5-45b6-bec2-ca8f361871b9" providerId="AD" clId="Web-{91769046-07B0-46A0-ABBC-E5945A7B3E0B}" dt="2023-11-16T05:16:19.251" v="220" actId="14100"/>
          <ac:cxnSpMkLst>
            <pc:docMk/>
            <pc:sldMk cId="2624176889" sldId="316"/>
            <ac:cxnSpMk id="5" creationId="{9F1B1704-9B9A-C50C-67EF-E620649AA40D}"/>
          </ac:cxnSpMkLst>
        </pc:cxnChg>
      </pc:sldChg>
      <pc:sldChg chg="new del">
        <pc:chgData name="olav.madland" userId="S::olav.madland_appliedautonomy.no#ext#@dfds.onmicrosoft.com::fe5c41b5-c7c5-45b6-bec2-ca8f361871b9" providerId="AD" clId="Web-{91769046-07B0-46A0-ABBC-E5945A7B3E0B}" dt="2023-11-16T05:18:02.442" v="235"/>
        <pc:sldMkLst>
          <pc:docMk/>
          <pc:sldMk cId="1524588080" sldId="317"/>
        </pc:sldMkLst>
      </pc:sldChg>
      <pc:sldChg chg="addSp delSp modSp add">
        <pc:chgData name="olav.madland" userId="S::olav.madland_appliedautonomy.no#ext#@dfds.onmicrosoft.com::fe5c41b5-c7c5-45b6-bec2-ca8f361871b9" providerId="AD" clId="Web-{91769046-07B0-46A0-ABBC-E5945A7B3E0B}" dt="2023-11-16T05:25:02.845" v="327" actId="1076"/>
        <pc:sldMkLst>
          <pc:docMk/>
          <pc:sldMk cId="1969667367" sldId="317"/>
        </pc:sldMkLst>
        <pc:spChg chg="del">
          <ac:chgData name="olav.madland" userId="S::olav.madland_appliedautonomy.no#ext#@dfds.onmicrosoft.com::fe5c41b5-c7c5-45b6-bec2-ca8f361871b9" providerId="AD" clId="Web-{91769046-07B0-46A0-ABBC-E5945A7B3E0B}" dt="2023-11-16T05:18:29.958" v="237"/>
          <ac:spMkLst>
            <pc:docMk/>
            <pc:sldMk cId="1969667367" sldId="317"/>
            <ac:spMk id="7" creationId="{9DAA507F-2435-F654-700C-1F50015795B6}"/>
          </ac:spMkLst>
        </pc:spChg>
        <pc:spChg chg="mod">
          <ac:chgData name="olav.madland" userId="S::olav.madland_appliedautonomy.no#ext#@dfds.onmicrosoft.com::fe5c41b5-c7c5-45b6-bec2-ca8f361871b9" providerId="AD" clId="Web-{91769046-07B0-46A0-ABBC-E5945A7B3E0B}" dt="2023-11-16T05:23:27.639" v="318" actId="20577"/>
          <ac:spMkLst>
            <pc:docMk/>
            <pc:sldMk cId="1969667367" sldId="317"/>
            <ac:spMk id="63" creationId="{00000000-0000-0000-0000-000000000000}"/>
          </ac:spMkLst>
        </pc:spChg>
        <pc:picChg chg="add mod">
          <ac:chgData name="olav.madland" userId="S::olav.madland_appliedautonomy.no#ext#@dfds.onmicrosoft.com::fe5c41b5-c7c5-45b6-bec2-ca8f361871b9" providerId="AD" clId="Web-{91769046-07B0-46A0-ABBC-E5945A7B3E0B}" dt="2023-11-16T05:22:55.388" v="312" actId="1076"/>
          <ac:picMkLst>
            <pc:docMk/>
            <pc:sldMk cId="1969667367" sldId="317"/>
            <ac:picMk id="2" creationId="{A9B3AE28-2C09-37D3-2239-C46744B5173D}"/>
          </ac:picMkLst>
        </pc:picChg>
        <pc:picChg chg="add mod">
          <ac:chgData name="olav.madland" userId="S::olav.madland_appliedautonomy.no#ext#@dfds.onmicrosoft.com::fe5c41b5-c7c5-45b6-bec2-ca8f361871b9" providerId="AD" clId="Web-{91769046-07B0-46A0-ABBC-E5945A7B3E0B}" dt="2023-11-16T05:22:50.107" v="311" actId="1076"/>
          <ac:picMkLst>
            <pc:docMk/>
            <pc:sldMk cId="1969667367" sldId="317"/>
            <ac:picMk id="4" creationId="{22826C13-F17C-6F4D-A21E-0FD7602A67DA}"/>
          </ac:picMkLst>
        </pc:picChg>
        <pc:picChg chg="add mod">
          <ac:chgData name="olav.madland" userId="S::olav.madland_appliedautonomy.no#ext#@dfds.onmicrosoft.com::fe5c41b5-c7c5-45b6-bec2-ca8f361871b9" providerId="AD" clId="Web-{91769046-07B0-46A0-ABBC-E5945A7B3E0B}" dt="2023-11-16T05:23:02.967" v="313" actId="14100"/>
          <ac:picMkLst>
            <pc:docMk/>
            <pc:sldMk cId="1969667367" sldId="317"/>
            <ac:picMk id="6" creationId="{85160917-A30A-60C7-93CB-C5DFD0E8F724}"/>
          </ac:picMkLst>
        </pc:picChg>
        <pc:picChg chg="add mod">
          <ac:chgData name="olav.madland" userId="S::olav.madland_appliedautonomy.no#ext#@dfds.onmicrosoft.com::fe5c41b5-c7c5-45b6-bec2-ca8f361871b9" providerId="AD" clId="Web-{91769046-07B0-46A0-ABBC-E5945A7B3E0B}" dt="2023-11-16T05:25:02.845" v="327" actId="1076"/>
          <ac:picMkLst>
            <pc:docMk/>
            <pc:sldMk cId="1969667367" sldId="317"/>
            <ac:picMk id="8" creationId="{D0E770C7-9F85-2D48-FB7B-1306BCABF09F}"/>
          </ac:picMkLst>
        </pc:picChg>
        <pc:picChg chg="del">
          <ac:chgData name="olav.madland" userId="S::olav.madland_appliedautonomy.no#ext#@dfds.onmicrosoft.com::fe5c41b5-c7c5-45b6-bec2-ca8f361871b9" providerId="AD" clId="Web-{91769046-07B0-46A0-ABBC-E5945A7B3E0B}" dt="2023-11-16T05:18:29.958" v="240"/>
          <ac:picMkLst>
            <pc:docMk/>
            <pc:sldMk cId="1969667367" sldId="317"/>
            <ac:picMk id="65" creationId="{00000000-0000-0000-0000-000000000000}"/>
          </ac:picMkLst>
        </pc:picChg>
        <pc:cxnChg chg="del">
          <ac:chgData name="olav.madland" userId="S::olav.madland_appliedautonomy.no#ext#@dfds.onmicrosoft.com::fe5c41b5-c7c5-45b6-bec2-ca8f361871b9" providerId="AD" clId="Web-{91769046-07B0-46A0-ABBC-E5945A7B3E0B}" dt="2023-11-16T05:18:29.958" v="239"/>
          <ac:cxnSpMkLst>
            <pc:docMk/>
            <pc:sldMk cId="1969667367" sldId="317"/>
            <ac:cxnSpMk id="3" creationId="{D4F5BD69-8A7E-230D-8FC4-71508178F769}"/>
          </ac:cxnSpMkLst>
        </pc:cxnChg>
        <pc:cxnChg chg="del">
          <ac:chgData name="olav.madland" userId="S::olav.madland_appliedautonomy.no#ext#@dfds.onmicrosoft.com::fe5c41b5-c7c5-45b6-bec2-ca8f361871b9" providerId="AD" clId="Web-{91769046-07B0-46A0-ABBC-E5945A7B3E0B}" dt="2023-11-16T05:18:29.958" v="238"/>
          <ac:cxnSpMkLst>
            <pc:docMk/>
            <pc:sldMk cId="1969667367" sldId="317"/>
            <ac:cxnSpMk id="5" creationId="{9F1B1704-9B9A-C50C-67EF-E620649AA40D}"/>
          </ac:cxnSpMkLst>
        </pc:cxnChg>
      </pc:sldChg>
      <pc:sldChg chg="addSp modSp add">
        <pc:chgData name="olav.madland" userId="S::olav.madland_appliedautonomy.no#ext#@dfds.onmicrosoft.com::fe5c41b5-c7c5-45b6-bec2-ca8f361871b9" providerId="AD" clId="Web-{91769046-07B0-46A0-ABBC-E5945A7B3E0B}" dt="2023-11-16T08:13:30.022" v="2079" actId="1076"/>
        <pc:sldMkLst>
          <pc:docMk/>
          <pc:sldMk cId="3998938817" sldId="318"/>
        </pc:sldMkLst>
        <pc:spChg chg="add mod">
          <ac:chgData name="olav.madland" userId="S::olav.madland_appliedautonomy.no#ext#@dfds.onmicrosoft.com::fe5c41b5-c7c5-45b6-bec2-ca8f361871b9" providerId="AD" clId="Web-{91769046-07B0-46A0-ABBC-E5945A7B3E0B}" dt="2023-11-16T08:13:30.022" v="2079" actId="1076"/>
          <ac:spMkLst>
            <pc:docMk/>
            <pc:sldMk cId="3998938817" sldId="318"/>
            <ac:spMk id="3" creationId="{1564888E-FD7B-9884-90C8-B02D20A1706C}"/>
          </ac:spMkLst>
        </pc:spChg>
      </pc:sldChg>
      <pc:sldChg chg="addSp delSp modSp add">
        <pc:chgData name="olav.madland" userId="S::olav.madland_appliedautonomy.no#ext#@dfds.onmicrosoft.com::fe5c41b5-c7c5-45b6-bec2-ca8f361871b9" providerId="AD" clId="Web-{91769046-07B0-46A0-ABBC-E5945A7B3E0B}" dt="2023-11-16T05:49:33.798" v="730" actId="1076"/>
        <pc:sldMkLst>
          <pc:docMk/>
          <pc:sldMk cId="2421838071" sldId="319"/>
        </pc:sldMkLst>
        <pc:spChg chg="add mod">
          <ac:chgData name="olav.madland" userId="S::olav.madland_appliedautonomy.no#ext#@dfds.onmicrosoft.com::fe5c41b5-c7c5-45b6-bec2-ca8f361871b9" providerId="AD" clId="Web-{91769046-07B0-46A0-ABBC-E5945A7B3E0B}" dt="2023-11-16T05:48:09.467" v="726"/>
          <ac:spMkLst>
            <pc:docMk/>
            <pc:sldMk cId="2421838071" sldId="319"/>
            <ac:spMk id="2" creationId="{96C3A767-B38E-B6BC-0D63-E5073126D55B}"/>
          </ac:spMkLst>
        </pc:spChg>
        <pc:spChg chg="add mod">
          <ac:chgData name="olav.madland" userId="S::olav.madland_appliedautonomy.no#ext#@dfds.onmicrosoft.com::fe5c41b5-c7c5-45b6-bec2-ca8f361871b9" providerId="AD" clId="Web-{91769046-07B0-46A0-ABBC-E5945A7B3E0B}" dt="2023-11-16T05:47:49.732" v="724"/>
          <ac:spMkLst>
            <pc:docMk/>
            <pc:sldMk cId="2421838071" sldId="319"/>
            <ac:spMk id="5" creationId="{EC40F34A-E1D3-1522-4F5F-D08AEB639C9E}"/>
          </ac:spMkLst>
        </pc:spChg>
        <pc:spChg chg="mod">
          <ac:chgData name="olav.madland" userId="S::olav.madland_appliedautonomy.no#ext#@dfds.onmicrosoft.com::fe5c41b5-c7c5-45b6-bec2-ca8f361871b9" providerId="AD" clId="Web-{91769046-07B0-46A0-ABBC-E5945A7B3E0B}" dt="2023-11-16T05:40:38.771" v="527" actId="20577"/>
          <ac:spMkLst>
            <pc:docMk/>
            <pc:sldMk cId="2421838071" sldId="319"/>
            <ac:spMk id="7" creationId="{6CD09CE8-88F0-EDA1-C5FD-BB64B67611D4}"/>
          </ac:spMkLst>
        </pc:spChg>
        <pc:spChg chg="mod">
          <ac:chgData name="olav.madland" userId="S::olav.madland_appliedautonomy.no#ext#@dfds.onmicrosoft.com::fe5c41b5-c7c5-45b6-bec2-ca8f361871b9" providerId="AD" clId="Web-{91769046-07B0-46A0-ABBC-E5945A7B3E0B}" dt="2023-11-16T05:44:52.157" v="632" actId="14100"/>
          <ac:spMkLst>
            <pc:docMk/>
            <pc:sldMk cId="2421838071" sldId="319"/>
            <ac:spMk id="9" creationId="{24B7982A-4E58-8758-3A7B-0B81B9667BD2}"/>
          </ac:spMkLst>
        </pc:spChg>
        <pc:spChg chg="mod">
          <ac:chgData name="olav.madland" userId="S::olav.madland_appliedautonomy.no#ext#@dfds.onmicrosoft.com::fe5c41b5-c7c5-45b6-bec2-ca8f361871b9" providerId="AD" clId="Web-{91769046-07B0-46A0-ABBC-E5945A7B3E0B}" dt="2023-11-16T05:45:00.017" v="634" actId="14100"/>
          <ac:spMkLst>
            <pc:docMk/>
            <pc:sldMk cId="2421838071" sldId="319"/>
            <ac:spMk id="12" creationId="{AF4A7D81-C806-342B-5D0A-A6DC5831C853}"/>
          </ac:spMkLst>
        </pc:spChg>
        <pc:picChg chg="del">
          <ac:chgData name="olav.madland" userId="S::olav.madland_appliedautonomy.no#ext#@dfds.onmicrosoft.com::fe5c41b5-c7c5-45b6-bec2-ca8f361871b9" providerId="AD" clId="Web-{91769046-07B0-46A0-ABBC-E5945A7B3E0B}" dt="2023-11-16T05:41:06.538" v="529"/>
          <ac:picMkLst>
            <pc:docMk/>
            <pc:sldMk cId="2421838071" sldId="319"/>
            <ac:picMk id="4" creationId="{60C82A01-0776-4DE7-FF9A-DD265199B51E}"/>
          </ac:picMkLst>
        </pc:picChg>
        <pc:picChg chg="mod">
          <ac:chgData name="olav.madland" userId="S::olav.madland_appliedautonomy.no#ext#@dfds.onmicrosoft.com::fe5c41b5-c7c5-45b6-bec2-ca8f361871b9" providerId="AD" clId="Web-{91769046-07B0-46A0-ABBC-E5945A7B3E0B}" dt="2023-11-16T05:49:33.798" v="730" actId="1076"/>
          <ac:picMkLst>
            <pc:docMk/>
            <pc:sldMk cId="2421838071" sldId="319"/>
            <ac:picMk id="6" creationId="{63A378F2-5C99-75FE-E690-79572602B8E6}"/>
          </ac:picMkLst>
        </pc:picChg>
        <pc:picChg chg="del">
          <ac:chgData name="olav.madland" userId="S::olav.madland_appliedautonomy.no#ext#@dfds.onmicrosoft.com::fe5c41b5-c7c5-45b6-bec2-ca8f361871b9" providerId="AD" clId="Web-{91769046-07B0-46A0-ABBC-E5945A7B3E0B}" dt="2023-11-16T05:40:50.647" v="528"/>
          <ac:picMkLst>
            <pc:docMk/>
            <pc:sldMk cId="2421838071" sldId="319"/>
            <ac:picMk id="8" creationId="{D78CC910-B73A-226D-A30A-799133D347CE}"/>
          </ac:picMkLst>
        </pc:picChg>
        <pc:picChg chg="del">
          <ac:chgData name="olav.madland" userId="S::olav.madland_appliedautonomy.no#ext#@dfds.onmicrosoft.com::fe5c41b5-c7c5-45b6-bec2-ca8f361871b9" providerId="AD" clId="Web-{91769046-07B0-46A0-ABBC-E5945A7B3E0B}" dt="2023-11-16T05:41:11.569" v="531"/>
          <ac:picMkLst>
            <pc:docMk/>
            <pc:sldMk cId="2421838071" sldId="319"/>
            <ac:picMk id="10" creationId="{9DB56DC9-0ECC-A9EA-1D33-6068E4EF9EFD}"/>
          </ac:picMkLst>
        </pc:picChg>
        <pc:picChg chg="del">
          <ac:chgData name="olav.madland" userId="S::olav.madland_appliedautonomy.no#ext#@dfds.onmicrosoft.com::fe5c41b5-c7c5-45b6-bec2-ca8f361871b9" providerId="AD" clId="Web-{91769046-07B0-46A0-ABBC-E5945A7B3E0B}" dt="2023-11-16T05:41:14.116" v="532"/>
          <ac:picMkLst>
            <pc:docMk/>
            <pc:sldMk cId="2421838071" sldId="319"/>
            <ac:picMk id="11" creationId="{1D080C15-9397-1483-D15E-15F1A2904D35}"/>
          </ac:picMkLst>
        </pc:picChg>
        <pc:picChg chg="add mod">
          <ac:chgData name="olav.madland" userId="S::olav.madland_appliedautonomy.no#ext#@dfds.onmicrosoft.com::fe5c41b5-c7c5-45b6-bec2-ca8f361871b9" providerId="AD" clId="Web-{91769046-07B0-46A0-ABBC-E5945A7B3E0B}" dt="2023-11-16T05:49:26.704" v="729" actId="1076"/>
          <ac:picMkLst>
            <pc:docMk/>
            <pc:sldMk cId="2421838071" sldId="319"/>
            <ac:picMk id="13" creationId="{52C883B4-95E4-718D-B49B-6FDEBBB69868}"/>
          </ac:picMkLst>
        </pc:picChg>
      </pc:sldChg>
      <pc:sldChg chg="modSp add del">
        <pc:chgData name="olav.madland" userId="S::olav.madland_appliedautonomy.no#ext#@dfds.onmicrosoft.com::fe5c41b5-c7c5-45b6-bec2-ca8f361871b9" providerId="AD" clId="Web-{91769046-07B0-46A0-ABBC-E5945A7B3E0B}" dt="2023-11-16T05:32:48.940" v="464"/>
        <pc:sldMkLst>
          <pc:docMk/>
          <pc:sldMk cId="3998990600" sldId="319"/>
        </pc:sldMkLst>
        <pc:spChg chg="mod">
          <ac:chgData name="olav.madland" userId="S::olav.madland_appliedautonomy.no#ext#@dfds.onmicrosoft.com::fe5c41b5-c7c5-45b6-bec2-ca8f361871b9" providerId="AD" clId="Web-{91769046-07B0-46A0-ABBC-E5945A7B3E0B}" dt="2023-11-16T05:32:39.752" v="463" actId="20577"/>
          <ac:spMkLst>
            <pc:docMk/>
            <pc:sldMk cId="3998990600" sldId="319"/>
            <ac:spMk id="63" creationId="{00000000-0000-0000-0000-000000000000}"/>
          </ac:spMkLst>
        </pc:spChg>
      </pc:sldChg>
      <pc:sldChg chg="addSp delSp modSp add">
        <pc:chgData name="olav.madland" userId="S::olav.madland_appliedautonomy.no#ext#@dfds.onmicrosoft.com::fe5c41b5-c7c5-45b6-bec2-ca8f361871b9" providerId="AD" clId="Web-{91769046-07B0-46A0-ABBC-E5945A7B3E0B}" dt="2023-11-16T08:12:20.411" v="2071" actId="1076"/>
        <pc:sldMkLst>
          <pc:docMk/>
          <pc:sldMk cId="1247572341" sldId="320"/>
        </pc:sldMkLst>
        <pc:spChg chg="del">
          <ac:chgData name="olav.madland" userId="S::olav.madland_appliedautonomy.no#ext#@dfds.onmicrosoft.com::fe5c41b5-c7c5-45b6-bec2-ca8f361871b9" providerId="AD" clId="Web-{91769046-07B0-46A0-ABBC-E5945A7B3E0B}" dt="2023-11-16T05:52:35.866" v="751"/>
          <ac:spMkLst>
            <pc:docMk/>
            <pc:sldMk cId="1247572341" sldId="320"/>
            <ac:spMk id="2" creationId="{96C3A767-B38E-B6BC-0D63-E5073126D55B}"/>
          </ac:spMkLst>
        </pc:spChg>
        <pc:spChg chg="add mod">
          <ac:chgData name="olav.madland" userId="S::olav.madland_appliedautonomy.no#ext#@dfds.onmicrosoft.com::fe5c41b5-c7c5-45b6-bec2-ca8f361871b9" providerId="AD" clId="Web-{91769046-07B0-46A0-ABBC-E5945A7B3E0B}" dt="2023-11-16T06:58:57.991" v="1299" actId="1076"/>
          <ac:spMkLst>
            <pc:docMk/>
            <pc:sldMk cId="1247572341" sldId="320"/>
            <ac:spMk id="2" creationId="{BDDE9657-80D6-764E-8A35-9F946FE8103E}"/>
          </ac:spMkLst>
        </pc:spChg>
        <pc:spChg chg="add mod">
          <ac:chgData name="olav.madland" userId="S::olav.madland_appliedautonomy.no#ext#@dfds.onmicrosoft.com::fe5c41b5-c7c5-45b6-bec2-ca8f361871b9" providerId="AD" clId="Web-{91769046-07B0-46A0-ABBC-E5945A7B3E0B}" dt="2023-11-16T06:58:57.897" v="1295" actId="1076"/>
          <ac:spMkLst>
            <pc:docMk/>
            <pc:sldMk cId="1247572341" sldId="320"/>
            <ac:spMk id="4" creationId="{D567245C-E2AB-CC28-1DD6-3364F24A8A8C}"/>
          </ac:spMkLst>
        </pc:spChg>
        <pc:spChg chg="add mod">
          <ac:chgData name="olav.madland" userId="S::olav.madland_appliedautonomy.no#ext#@dfds.onmicrosoft.com::fe5c41b5-c7c5-45b6-bec2-ca8f361871b9" providerId="AD" clId="Web-{91769046-07B0-46A0-ABBC-E5945A7B3E0B}" dt="2023-11-16T06:58:58.022" v="1300" actId="1076"/>
          <ac:spMkLst>
            <pc:docMk/>
            <pc:sldMk cId="1247572341" sldId="320"/>
            <ac:spMk id="5" creationId="{684A95FD-AA21-1785-1244-528C3EA14BA0}"/>
          </ac:spMkLst>
        </pc:spChg>
        <pc:spChg chg="del">
          <ac:chgData name="olav.madland" userId="S::olav.madland_appliedautonomy.no#ext#@dfds.onmicrosoft.com::fe5c41b5-c7c5-45b6-bec2-ca8f361871b9" providerId="AD" clId="Web-{91769046-07B0-46A0-ABBC-E5945A7B3E0B}" dt="2023-11-16T05:52:50.694" v="756"/>
          <ac:spMkLst>
            <pc:docMk/>
            <pc:sldMk cId="1247572341" sldId="320"/>
            <ac:spMk id="5" creationId="{EC40F34A-E1D3-1522-4F5F-D08AEB639C9E}"/>
          </ac:spMkLst>
        </pc:spChg>
        <pc:spChg chg="add mod">
          <ac:chgData name="olav.madland" userId="S::olav.madland_appliedautonomy.no#ext#@dfds.onmicrosoft.com::fe5c41b5-c7c5-45b6-bec2-ca8f361871b9" providerId="AD" clId="Web-{91769046-07B0-46A0-ABBC-E5945A7B3E0B}" dt="2023-11-16T06:58:58.037" v="1301" actId="1076"/>
          <ac:spMkLst>
            <pc:docMk/>
            <pc:sldMk cId="1247572341" sldId="320"/>
            <ac:spMk id="6" creationId="{7868906A-6BE6-DC0C-077C-AC3DE0306CEA}"/>
          </ac:spMkLst>
        </pc:spChg>
        <pc:spChg chg="mod">
          <ac:chgData name="olav.madland" userId="S::olav.madland_appliedautonomy.no#ext#@dfds.onmicrosoft.com::fe5c41b5-c7c5-45b6-bec2-ca8f361871b9" providerId="AD" clId="Web-{91769046-07B0-46A0-ABBC-E5945A7B3E0B}" dt="2023-11-16T07:00:34.513" v="1313" actId="20577"/>
          <ac:spMkLst>
            <pc:docMk/>
            <pc:sldMk cId="1247572341" sldId="320"/>
            <ac:spMk id="7" creationId="{6CD09CE8-88F0-EDA1-C5FD-BB64B67611D4}"/>
          </ac:spMkLst>
        </pc:spChg>
        <pc:spChg chg="add mod">
          <ac:chgData name="olav.madland" userId="S::olav.madland_appliedautonomy.no#ext#@dfds.onmicrosoft.com::fe5c41b5-c7c5-45b6-bec2-ca8f361871b9" providerId="AD" clId="Web-{91769046-07B0-46A0-ABBC-E5945A7B3E0B}" dt="2023-11-16T06:58:57.944" v="1297" actId="1076"/>
          <ac:spMkLst>
            <pc:docMk/>
            <pc:sldMk cId="1247572341" sldId="320"/>
            <ac:spMk id="8" creationId="{AB237520-2EB7-717C-7B33-BA2079DDB00F}"/>
          </ac:spMkLst>
        </pc:spChg>
        <pc:spChg chg="del">
          <ac:chgData name="olav.madland" userId="S::olav.madland_appliedautonomy.no#ext#@dfds.onmicrosoft.com::fe5c41b5-c7c5-45b6-bec2-ca8f361871b9" providerId="AD" clId="Web-{91769046-07B0-46A0-ABBC-E5945A7B3E0B}" dt="2023-11-16T05:52:37.475" v="752"/>
          <ac:spMkLst>
            <pc:docMk/>
            <pc:sldMk cId="1247572341" sldId="320"/>
            <ac:spMk id="9" creationId="{24B7982A-4E58-8758-3A7B-0B81B9667BD2}"/>
          </ac:spMkLst>
        </pc:spChg>
        <pc:spChg chg="add mod">
          <ac:chgData name="olav.madland" userId="S::olav.madland_appliedautonomy.no#ext#@dfds.onmicrosoft.com::fe5c41b5-c7c5-45b6-bec2-ca8f361871b9" providerId="AD" clId="Web-{91769046-07B0-46A0-ABBC-E5945A7B3E0B}" dt="2023-11-16T06:58:58.069" v="1302" actId="1076"/>
          <ac:spMkLst>
            <pc:docMk/>
            <pc:sldMk cId="1247572341" sldId="320"/>
            <ac:spMk id="9" creationId="{E3DFB0F9-696B-29FC-828B-470CDBCD3F14}"/>
          </ac:spMkLst>
        </pc:spChg>
        <pc:spChg chg="add del mod">
          <ac:chgData name="olav.madland" userId="S::olav.madland_appliedautonomy.no#ext#@dfds.onmicrosoft.com::fe5c41b5-c7c5-45b6-bec2-ca8f361871b9" providerId="AD" clId="Web-{91769046-07B0-46A0-ABBC-E5945A7B3E0B}" dt="2023-11-16T06:55:45.688" v="1226"/>
          <ac:spMkLst>
            <pc:docMk/>
            <pc:sldMk cId="1247572341" sldId="320"/>
            <ac:spMk id="10" creationId="{B8892283-698A-74B5-9C4D-82F3FCEE41F7}"/>
          </ac:spMkLst>
        </pc:spChg>
        <pc:spChg chg="add mod">
          <ac:chgData name="olav.madland" userId="S::olav.madland_appliedautonomy.no#ext#@dfds.onmicrosoft.com::fe5c41b5-c7c5-45b6-bec2-ca8f361871b9" providerId="AD" clId="Web-{91769046-07B0-46A0-ABBC-E5945A7B3E0B}" dt="2023-11-16T08:12:20.411" v="2071" actId="1076"/>
          <ac:spMkLst>
            <pc:docMk/>
            <pc:sldMk cId="1247572341" sldId="320"/>
            <ac:spMk id="11" creationId="{564E8118-0060-E208-5B6C-1FF44AA4958D}"/>
          </ac:spMkLst>
        </pc:spChg>
        <pc:spChg chg="add del mod">
          <ac:chgData name="olav.madland" userId="S::olav.madland_appliedautonomy.no#ext#@dfds.onmicrosoft.com::fe5c41b5-c7c5-45b6-bec2-ca8f361871b9" providerId="AD" clId="Web-{91769046-07B0-46A0-ABBC-E5945A7B3E0B}" dt="2023-11-16T06:56:27.236" v="1243"/>
          <ac:spMkLst>
            <pc:docMk/>
            <pc:sldMk cId="1247572341" sldId="320"/>
            <ac:spMk id="11" creationId="{AE9BF65E-3201-2D71-7AA1-7DFF7B38713D}"/>
          </ac:spMkLst>
        </pc:spChg>
        <pc:spChg chg="del mod">
          <ac:chgData name="olav.madland" userId="S::olav.madland_appliedautonomy.no#ext#@dfds.onmicrosoft.com::fe5c41b5-c7c5-45b6-bec2-ca8f361871b9" providerId="AD" clId="Web-{91769046-07B0-46A0-ABBC-E5945A7B3E0B}" dt="2023-11-16T06:01:38.039" v="862"/>
          <ac:spMkLst>
            <pc:docMk/>
            <pc:sldMk cId="1247572341" sldId="320"/>
            <ac:spMk id="12" creationId="{AF4A7D81-C806-342B-5D0A-A6DC5831C853}"/>
          </ac:spMkLst>
        </pc:spChg>
        <pc:spChg chg="add mod">
          <ac:chgData name="olav.madland" userId="S::olav.madland_appliedautonomy.no#ext#@dfds.onmicrosoft.com::fe5c41b5-c7c5-45b6-bec2-ca8f361871b9" providerId="AD" clId="Web-{91769046-07B0-46A0-ABBC-E5945A7B3E0B}" dt="2023-11-16T06:58:57.975" v="1298" actId="1076"/>
          <ac:spMkLst>
            <pc:docMk/>
            <pc:sldMk cId="1247572341" sldId="320"/>
            <ac:spMk id="16" creationId="{4BFAC8EE-2EC9-4E12-A94F-2881996F2E16}"/>
          </ac:spMkLst>
        </pc:spChg>
        <pc:spChg chg="add mod">
          <ac:chgData name="olav.madland" userId="S::olav.madland_appliedautonomy.no#ext#@dfds.onmicrosoft.com::fe5c41b5-c7c5-45b6-bec2-ca8f361871b9" providerId="AD" clId="Web-{91769046-07B0-46A0-ABBC-E5945A7B3E0B}" dt="2023-11-16T06:58:57.928" v="1296" actId="1076"/>
          <ac:spMkLst>
            <pc:docMk/>
            <pc:sldMk cId="1247572341" sldId="320"/>
            <ac:spMk id="17" creationId="{D8BF988E-6E58-3DE9-9719-5A0F37CCE015}"/>
          </ac:spMkLst>
        </pc:spChg>
        <pc:spChg chg="add mod">
          <ac:chgData name="olav.madland" userId="S::olav.madland_appliedautonomy.no#ext#@dfds.onmicrosoft.com::fe5c41b5-c7c5-45b6-bec2-ca8f361871b9" providerId="AD" clId="Web-{91769046-07B0-46A0-ABBC-E5945A7B3E0B}" dt="2023-11-16T06:59:09.460" v="1303" actId="1076"/>
          <ac:spMkLst>
            <pc:docMk/>
            <pc:sldMk cId="1247572341" sldId="320"/>
            <ac:spMk id="18" creationId="{39FC946C-CE1B-9F0D-30E5-10A2873A32EA}"/>
          </ac:spMkLst>
        </pc:spChg>
        <pc:spChg chg="add mod">
          <ac:chgData name="olav.madland" userId="S::olav.madland_appliedautonomy.no#ext#@dfds.onmicrosoft.com::fe5c41b5-c7c5-45b6-bec2-ca8f361871b9" providerId="AD" clId="Web-{91769046-07B0-46A0-ABBC-E5945A7B3E0B}" dt="2023-11-16T07:04:08.708" v="1385"/>
          <ac:spMkLst>
            <pc:docMk/>
            <pc:sldMk cId="1247572341" sldId="320"/>
            <ac:spMk id="19" creationId="{24287D1B-054F-9941-574C-9B10FF793E8C}"/>
          </ac:spMkLst>
        </pc:spChg>
        <pc:spChg chg="add mod">
          <ac:chgData name="olav.madland" userId="S::olav.madland_appliedautonomy.no#ext#@dfds.onmicrosoft.com::fe5c41b5-c7c5-45b6-bec2-ca8f361871b9" providerId="AD" clId="Web-{91769046-07B0-46A0-ABBC-E5945A7B3E0B}" dt="2023-11-16T06:59:14.475" v="1304" actId="1076"/>
          <ac:spMkLst>
            <pc:docMk/>
            <pc:sldMk cId="1247572341" sldId="320"/>
            <ac:spMk id="20" creationId="{CB7CF52D-EE1D-2FFF-1FEC-02A1F1F91D17}"/>
          </ac:spMkLst>
        </pc:spChg>
        <pc:spChg chg="add mod">
          <ac:chgData name="olav.madland" userId="S::olav.madland_appliedautonomy.no#ext#@dfds.onmicrosoft.com::fe5c41b5-c7c5-45b6-bec2-ca8f361871b9" providerId="AD" clId="Web-{91769046-07B0-46A0-ABBC-E5945A7B3E0B}" dt="2023-11-16T06:59:20.929" v="1305" actId="1076"/>
          <ac:spMkLst>
            <pc:docMk/>
            <pc:sldMk cId="1247572341" sldId="320"/>
            <ac:spMk id="21" creationId="{21423606-4606-4661-F1A6-0DB66016CF8A}"/>
          </ac:spMkLst>
        </pc:spChg>
        <pc:spChg chg="add mod">
          <ac:chgData name="olav.madland" userId="S::olav.madland_appliedautonomy.no#ext#@dfds.onmicrosoft.com::fe5c41b5-c7c5-45b6-bec2-ca8f361871b9" providerId="AD" clId="Web-{91769046-07B0-46A0-ABBC-E5945A7B3E0B}" dt="2023-11-16T06:22:06.678" v="1005" actId="1076"/>
          <ac:spMkLst>
            <pc:docMk/>
            <pc:sldMk cId="1247572341" sldId="320"/>
            <ac:spMk id="22" creationId="{5B98DA95-641A-9913-F64E-23FAD44094B3}"/>
          </ac:spMkLst>
        </pc:spChg>
        <pc:spChg chg="add mod">
          <ac:chgData name="olav.madland" userId="S::olav.madland_appliedautonomy.no#ext#@dfds.onmicrosoft.com::fe5c41b5-c7c5-45b6-bec2-ca8f361871b9" providerId="AD" clId="Web-{91769046-07B0-46A0-ABBC-E5945A7B3E0B}" dt="2023-11-16T06:59:46.996" v="1308" actId="1076"/>
          <ac:spMkLst>
            <pc:docMk/>
            <pc:sldMk cId="1247572341" sldId="320"/>
            <ac:spMk id="23" creationId="{C6033B2C-DA51-BFFC-B35F-A82F46189A22}"/>
          </ac:spMkLst>
        </pc:spChg>
        <pc:spChg chg="add mod">
          <ac:chgData name="olav.madland" userId="S::olav.madland_appliedautonomy.no#ext#@dfds.onmicrosoft.com::fe5c41b5-c7c5-45b6-bec2-ca8f361871b9" providerId="AD" clId="Web-{91769046-07B0-46A0-ABBC-E5945A7B3E0B}" dt="2023-11-16T06:59:36.585" v="1306" actId="1076"/>
          <ac:spMkLst>
            <pc:docMk/>
            <pc:sldMk cId="1247572341" sldId="320"/>
            <ac:spMk id="24" creationId="{1B68D277-34A9-4279-8D2F-07C52EC2B09F}"/>
          </ac:spMkLst>
        </pc:spChg>
        <pc:spChg chg="add mod">
          <ac:chgData name="olav.madland" userId="S::olav.madland_appliedautonomy.no#ext#@dfds.onmicrosoft.com::fe5c41b5-c7c5-45b6-bec2-ca8f361871b9" providerId="AD" clId="Web-{91769046-07B0-46A0-ABBC-E5945A7B3E0B}" dt="2023-11-16T06:25:10.606" v="1068"/>
          <ac:spMkLst>
            <pc:docMk/>
            <pc:sldMk cId="1247572341" sldId="320"/>
            <ac:spMk id="34" creationId="{EDA322FA-DD74-394F-0323-6CC982A76E97}"/>
          </ac:spMkLst>
        </pc:spChg>
        <pc:picChg chg="del">
          <ac:chgData name="olav.madland" userId="S::olav.madland_appliedautonomy.no#ext#@dfds.onmicrosoft.com::fe5c41b5-c7c5-45b6-bec2-ca8f361871b9" providerId="AD" clId="Web-{91769046-07B0-46A0-ABBC-E5945A7B3E0B}" dt="2023-11-16T05:52:34.256" v="750"/>
          <ac:picMkLst>
            <pc:docMk/>
            <pc:sldMk cId="1247572341" sldId="320"/>
            <ac:picMk id="6" creationId="{63A378F2-5C99-75FE-E690-79572602B8E6}"/>
          </ac:picMkLst>
        </pc:picChg>
        <pc:picChg chg="del">
          <ac:chgData name="olav.madland" userId="S::olav.madland_appliedautonomy.no#ext#@dfds.onmicrosoft.com::fe5c41b5-c7c5-45b6-bec2-ca8f361871b9" providerId="AD" clId="Web-{91769046-07B0-46A0-ABBC-E5945A7B3E0B}" dt="2023-11-16T05:52:52.085" v="757"/>
          <ac:picMkLst>
            <pc:docMk/>
            <pc:sldMk cId="1247572341" sldId="320"/>
            <ac:picMk id="13" creationId="{52C883B4-95E4-718D-B49B-6FDEBBB69868}"/>
          </ac:picMkLst>
        </pc:picChg>
        <pc:picChg chg="add mod">
          <ac:chgData name="olav.madland" userId="S::olav.madland_appliedautonomy.no#ext#@dfds.onmicrosoft.com::fe5c41b5-c7c5-45b6-bec2-ca8f361871b9" providerId="AD" clId="Web-{91769046-07B0-46A0-ABBC-E5945A7B3E0B}" dt="2023-11-16T08:12:20.270" v="2065" actId="1076"/>
          <ac:picMkLst>
            <pc:docMk/>
            <pc:sldMk cId="1247572341" sldId="320"/>
            <ac:picMk id="15" creationId="{A831FB42-8B1D-5FD7-75DB-C839FE3B98AF}"/>
          </ac:picMkLst>
        </pc:picChg>
        <pc:picChg chg="add del mod">
          <ac:chgData name="olav.madland" userId="S::olav.madland_appliedautonomy.no#ext#@dfds.onmicrosoft.com::fe5c41b5-c7c5-45b6-bec2-ca8f361871b9" providerId="AD" clId="Web-{91769046-07B0-46A0-ABBC-E5945A7B3E0B}" dt="2023-11-16T06:21:47.646" v="993"/>
          <ac:picMkLst>
            <pc:docMk/>
            <pc:sldMk cId="1247572341" sldId="320"/>
            <ac:picMk id="26" creationId="{62C6E82F-4888-FD4F-D038-1A6292D429FA}"/>
          </ac:picMkLst>
        </pc:picChg>
        <pc:picChg chg="add mod">
          <ac:chgData name="olav.madland" userId="S::olav.madland_appliedautonomy.no#ext#@dfds.onmicrosoft.com::fe5c41b5-c7c5-45b6-bec2-ca8f361871b9" providerId="AD" clId="Web-{91769046-07B0-46A0-ABBC-E5945A7B3E0B}" dt="2023-11-16T08:12:20.301" v="2066" actId="1076"/>
          <ac:picMkLst>
            <pc:docMk/>
            <pc:sldMk cId="1247572341" sldId="320"/>
            <ac:picMk id="28" creationId="{2CB64AF7-7E44-E716-653A-2F2D4E72B877}"/>
          </ac:picMkLst>
        </pc:picChg>
        <pc:picChg chg="add mod modCrop">
          <ac:chgData name="olav.madland" userId="S::olav.madland_appliedautonomy.no#ext#@dfds.onmicrosoft.com::fe5c41b5-c7c5-45b6-bec2-ca8f361871b9" providerId="AD" clId="Web-{91769046-07B0-46A0-ABBC-E5945A7B3E0B}" dt="2023-11-16T08:12:20.317" v="2067" actId="1076"/>
          <ac:picMkLst>
            <pc:docMk/>
            <pc:sldMk cId="1247572341" sldId="320"/>
            <ac:picMk id="29" creationId="{28BEDC15-F8CD-2AA9-4BF9-448D6FE0E2B9}"/>
          </ac:picMkLst>
        </pc:picChg>
        <pc:picChg chg="add del mod">
          <ac:chgData name="olav.madland" userId="S::olav.madland_appliedautonomy.no#ext#@dfds.onmicrosoft.com::fe5c41b5-c7c5-45b6-bec2-ca8f361871b9" providerId="AD" clId="Web-{91769046-07B0-46A0-ABBC-E5945A7B3E0B}" dt="2023-11-16T06:17:26.652" v="975"/>
          <ac:picMkLst>
            <pc:docMk/>
            <pc:sldMk cId="1247572341" sldId="320"/>
            <ac:picMk id="30" creationId="{066C3D1A-EE23-1899-578B-D560F952191A}"/>
          </ac:picMkLst>
        </pc:picChg>
        <pc:picChg chg="add mod modCrop">
          <ac:chgData name="olav.madland" userId="S::olav.madland_appliedautonomy.no#ext#@dfds.onmicrosoft.com::fe5c41b5-c7c5-45b6-bec2-ca8f361871b9" providerId="AD" clId="Web-{91769046-07B0-46A0-ABBC-E5945A7B3E0B}" dt="2023-11-16T08:12:20.348" v="2068" actId="1076"/>
          <ac:picMkLst>
            <pc:docMk/>
            <pc:sldMk cId="1247572341" sldId="320"/>
            <ac:picMk id="31" creationId="{AF498DEC-D975-CA23-9A7A-3EE4836FE314}"/>
          </ac:picMkLst>
        </pc:picChg>
        <pc:picChg chg="add mod">
          <ac:chgData name="olav.madland" userId="S::olav.madland_appliedautonomy.no#ext#@dfds.onmicrosoft.com::fe5c41b5-c7c5-45b6-bec2-ca8f361871b9" providerId="AD" clId="Web-{91769046-07B0-46A0-ABBC-E5945A7B3E0B}" dt="2023-11-16T08:12:20.364" v="2069" actId="1076"/>
          <ac:picMkLst>
            <pc:docMk/>
            <pc:sldMk cId="1247572341" sldId="320"/>
            <ac:picMk id="32" creationId="{C0806E3A-A949-9957-5FAB-E4F1D29974F3}"/>
          </ac:picMkLst>
        </pc:picChg>
        <pc:picChg chg="add mod">
          <ac:chgData name="olav.madland" userId="S::olav.madland_appliedautonomy.no#ext#@dfds.onmicrosoft.com::fe5c41b5-c7c5-45b6-bec2-ca8f361871b9" providerId="AD" clId="Web-{91769046-07B0-46A0-ABBC-E5945A7B3E0B}" dt="2023-11-16T08:12:20.395" v="2070" actId="1076"/>
          <ac:picMkLst>
            <pc:docMk/>
            <pc:sldMk cId="1247572341" sldId="320"/>
            <ac:picMk id="33" creationId="{AC9E2A52-82B2-4D0B-A836-7846CBC33F6C}"/>
          </ac:picMkLst>
        </pc:picChg>
      </pc:sldChg>
      <pc:sldChg chg="addSp delSp modSp add">
        <pc:chgData name="olav.madland" userId="S::olav.madland_appliedautonomy.no#ext#@dfds.onmicrosoft.com::fe5c41b5-c7c5-45b6-bec2-ca8f361871b9" providerId="AD" clId="Web-{91769046-07B0-46A0-ABBC-E5945A7B3E0B}" dt="2023-11-16T08:11:56.020" v="2060"/>
        <pc:sldMkLst>
          <pc:docMk/>
          <pc:sldMk cId="841749649" sldId="321"/>
        </pc:sldMkLst>
        <pc:spChg chg="mod">
          <ac:chgData name="olav.madland" userId="S::olav.madland_appliedautonomy.no#ext#@dfds.onmicrosoft.com::fe5c41b5-c7c5-45b6-bec2-ca8f361871b9" providerId="AD" clId="Web-{91769046-07B0-46A0-ABBC-E5945A7B3E0B}" dt="2023-11-16T06:50:46.350" v="1164" actId="14100"/>
          <ac:spMkLst>
            <pc:docMk/>
            <pc:sldMk cId="841749649" sldId="321"/>
            <ac:spMk id="4" creationId="{D567245C-E2AB-CC28-1DD6-3364F24A8A8C}"/>
          </ac:spMkLst>
        </pc:spChg>
        <pc:spChg chg="add mod">
          <ac:chgData name="olav.madland" userId="S::olav.madland_appliedautonomy.no#ext#@dfds.onmicrosoft.com::fe5c41b5-c7c5-45b6-bec2-ca8f361871b9" providerId="AD" clId="Web-{91769046-07B0-46A0-ABBC-E5945A7B3E0B}" dt="2023-11-16T06:50:58.038" v="1167" actId="1076"/>
          <ac:spMkLst>
            <pc:docMk/>
            <pc:sldMk cId="841749649" sldId="321"/>
            <ac:spMk id="5" creationId="{DD7C8A6F-B9CD-14A9-FA84-3D06F33CE1B5}"/>
          </ac:spMkLst>
        </pc:spChg>
        <pc:spChg chg="add mod">
          <ac:chgData name="olav.madland" userId="S::olav.madland_appliedautonomy.no#ext#@dfds.onmicrosoft.com::fe5c41b5-c7c5-45b6-bec2-ca8f361871b9" providerId="AD" clId="Web-{91769046-07B0-46A0-ABBC-E5945A7B3E0B}" dt="2023-11-16T06:51:07.913" v="1169" actId="1076"/>
          <ac:spMkLst>
            <pc:docMk/>
            <pc:sldMk cId="841749649" sldId="321"/>
            <ac:spMk id="6" creationId="{D7CF6488-E95D-EB84-8EB6-1B3EB57420D3}"/>
          </ac:spMkLst>
        </pc:spChg>
        <pc:spChg chg="mod">
          <ac:chgData name="olav.madland" userId="S::olav.madland_appliedautonomy.no#ext#@dfds.onmicrosoft.com::fe5c41b5-c7c5-45b6-bec2-ca8f361871b9" providerId="AD" clId="Web-{91769046-07B0-46A0-ABBC-E5945A7B3E0B}" dt="2023-11-16T06:50:14.568" v="1158" actId="20577"/>
          <ac:spMkLst>
            <pc:docMk/>
            <pc:sldMk cId="841749649" sldId="321"/>
            <ac:spMk id="7" creationId="{6CD09CE8-88F0-EDA1-C5FD-BB64B67611D4}"/>
          </ac:spMkLst>
        </pc:spChg>
        <pc:spChg chg="mod">
          <ac:chgData name="olav.madland" userId="S::olav.madland_appliedautonomy.no#ext#@dfds.onmicrosoft.com::fe5c41b5-c7c5-45b6-bec2-ca8f361871b9" providerId="AD" clId="Web-{91769046-07B0-46A0-ABBC-E5945A7B3E0B}" dt="2023-11-16T06:50:49.116" v="1165" actId="1076"/>
          <ac:spMkLst>
            <pc:docMk/>
            <pc:sldMk cId="841749649" sldId="321"/>
            <ac:spMk id="8" creationId="{AB237520-2EB7-717C-7B33-BA2079DDB00F}"/>
          </ac:spMkLst>
        </pc:spChg>
        <pc:spChg chg="add mod">
          <ac:chgData name="olav.madland" userId="S::olav.madland_appliedautonomy.no#ext#@dfds.onmicrosoft.com::fe5c41b5-c7c5-45b6-bec2-ca8f361871b9" providerId="AD" clId="Web-{91769046-07B0-46A0-ABBC-E5945A7B3E0B}" dt="2023-11-16T06:51:16.710" v="1171" actId="1076"/>
          <ac:spMkLst>
            <pc:docMk/>
            <pc:sldMk cId="841749649" sldId="321"/>
            <ac:spMk id="9" creationId="{A504DE8D-D08A-B3C4-C08C-EFC67358AC8B}"/>
          </ac:spMkLst>
        </pc:spChg>
        <pc:spChg chg="mod">
          <ac:chgData name="olav.madland" userId="S::olav.madland_appliedautonomy.no#ext#@dfds.onmicrosoft.com::fe5c41b5-c7c5-45b6-bec2-ca8f361871b9" providerId="AD" clId="Web-{91769046-07B0-46A0-ABBC-E5945A7B3E0B}" dt="2023-11-16T06:51:02.085" v="1168" actId="1076"/>
          <ac:spMkLst>
            <pc:docMk/>
            <pc:sldMk cId="841749649" sldId="321"/>
            <ac:spMk id="10" creationId="{B8892283-698A-74B5-9C4D-82F3FCEE41F7}"/>
          </ac:spMkLst>
        </pc:spChg>
        <pc:spChg chg="add mod ord">
          <ac:chgData name="olav.madland" userId="S::olav.madland_appliedautonomy.no#ext#@dfds.onmicrosoft.com::fe5c41b5-c7c5-45b6-bec2-ca8f361871b9" providerId="AD" clId="Web-{91769046-07B0-46A0-ABBC-E5945A7B3E0B}" dt="2023-11-16T08:11:56.020" v="2060"/>
          <ac:spMkLst>
            <pc:docMk/>
            <pc:sldMk cId="841749649" sldId="321"/>
            <ac:spMk id="11" creationId="{8BAC88A6-CD4C-4D3D-8063-39C0A03B8A78}"/>
          </ac:spMkLst>
        </pc:spChg>
        <pc:spChg chg="del">
          <ac:chgData name="olav.madland" userId="S::olav.madland_appliedautonomy.no#ext#@dfds.onmicrosoft.com::fe5c41b5-c7c5-45b6-bec2-ca8f361871b9" providerId="AD" clId="Web-{91769046-07B0-46A0-ABBC-E5945A7B3E0B}" dt="2023-11-16T06:30:20.990" v="1119"/>
          <ac:spMkLst>
            <pc:docMk/>
            <pc:sldMk cId="841749649" sldId="321"/>
            <ac:spMk id="11" creationId="{AE9BF65E-3201-2D71-7AA1-7DFF7B38713D}"/>
          </ac:spMkLst>
        </pc:spChg>
        <pc:spChg chg="add mod">
          <ac:chgData name="olav.madland" userId="S::olav.madland_appliedautonomy.no#ext#@dfds.onmicrosoft.com::fe5c41b5-c7c5-45b6-bec2-ca8f361871b9" providerId="AD" clId="Web-{91769046-07B0-46A0-ABBC-E5945A7B3E0B}" dt="2023-11-16T07:12:16.176" v="1485" actId="20577"/>
          <ac:spMkLst>
            <pc:docMk/>
            <pc:sldMk cId="841749649" sldId="321"/>
            <ac:spMk id="12" creationId="{4C9C72C8-8280-C647-C7AE-1350BA70DFBE}"/>
          </ac:spMkLst>
        </pc:spChg>
        <pc:spChg chg="add mod">
          <ac:chgData name="olav.madland" userId="S::olav.madland_appliedautonomy.no#ext#@dfds.onmicrosoft.com::fe5c41b5-c7c5-45b6-bec2-ca8f361871b9" providerId="AD" clId="Web-{91769046-07B0-46A0-ABBC-E5945A7B3E0B}" dt="2023-11-16T07:12:25.676" v="1487" actId="1076"/>
          <ac:spMkLst>
            <pc:docMk/>
            <pc:sldMk cId="841749649" sldId="321"/>
            <ac:spMk id="13" creationId="{C342E7DD-42D9-9AE9-D93C-F361BC74436D}"/>
          </ac:spMkLst>
        </pc:spChg>
        <pc:spChg chg="add mod">
          <ac:chgData name="olav.madland" userId="S::olav.madland_appliedautonomy.no#ext#@dfds.onmicrosoft.com::fe5c41b5-c7c5-45b6-bec2-ca8f361871b9" providerId="AD" clId="Web-{91769046-07B0-46A0-ABBC-E5945A7B3E0B}" dt="2023-11-16T07:12:34.880" v="1489" actId="1076"/>
          <ac:spMkLst>
            <pc:docMk/>
            <pc:sldMk cId="841749649" sldId="321"/>
            <ac:spMk id="14" creationId="{C6FE65CB-E998-A3B3-0973-FA9BD3AE0E3B}"/>
          </ac:spMkLst>
        </pc:spChg>
        <pc:spChg chg="add mod">
          <ac:chgData name="olav.madland" userId="S::olav.madland_appliedautonomy.no#ext#@dfds.onmicrosoft.com::fe5c41b5-c7c5-45b6-bec2-ca8f361871b9" providerId="AD" clId="Web-{91769046-07B0-46A0-ABBC-E5945A7B3E0B}" dt="2023-11-16T07:12:56.521" v="1493" actId="1076"/>
          <ac:spMkLst>
            <pc:docMk/>
            <pc:sldMk cId="841749649" sldId="321"/>
            <ac:spMk id="15" creationId="{C8FA0781-6A08-2BC4-81CE-2A03A6EC9BF9}"/>
          </ac:spMkLst>
        </pc:spChg>
        <pc:spChg chg="del">
          <ac:chgData name="olav.madland" userId="S::olav.madland_appliedautonomy.no#ext#@dfds.onmicrosoft.com::fe5c41b5-c7c5-45b6-bec2-ca8f361871b9" providerId="AD" clId="Web-{91769046-07B0-46A0-ABBC-E5945A7B3E0B}" dt="2023-11-16T06:30:25.334" v="1120"/>
          <ac:spMkLst>
            <pc:docMk/>
            <pc:sldMk cId="841749649" sldId="321"/>
            <ac:spMk id="16" creationId="{4BFAC8EE-2EC9-4E12-A94F-2881996F2E16}"/>
          </ac:spMkLst>
        </pc:spChg>
        <pc:spChg chg="mod">
          <ac:chgData name="olav.madland" userId="S::olav.madland_appliedautonomy.no#ext#@dfds.onmicrosoft.com::fe5c41b5-c7c5-45b6-bec2-ca8f361871b9" providerId="AD" clId="Web-{91769046-07B0-46A0-ABBC-E5945A7B3E0B}" dt="2023-11-16T06:51:24.461" v="1172" actId="14100"/>
          <ac:spMkLst>
            <pc:docMk/>
            <pc:sldMk cId="841749649" sldId="321"/>
            <ac:spMk id="17" creationId="{D8BF988E-6E58-3DE9-9719-5A0F37CCE015}"/>
          </ac:spMkLst>
        </pc:spChg>
        <pc:spChg chg="mod">
          <ac:chgData name="olav.madland" userId="S::olav.madland_appliedautonomy.no#ext#@dfds.onmicrosoft.com::fe5c41b5-c7c5-45b6-bec2-ca8f361871b9" providerId="AD" clId="Web-{91769046-07B0-46A0-ABBC-E5945A7B3E0B}" dt="2023-11-16T07:01:19.906" v="1316" actId="20577"/>
          <ac:spMkLst>
            <pc:docMk/>
            <pc:sldMk cId="841749649" sldId="321"/>
            <ac:spMk id="18" creationId="{39FC946C-CE1B-9F0D-30E5-10A2873A32EA}"/>
          </ac:spMkLst>
        </pc:spChg>
        <pc:spChg chg="mod">
          <ac:chgData name="olav.madland" userId="S::olav.madland_appliedautonomy.no#ext#@dfds.onmicrosoft.com::fe5c41b5-c7c5-45b6-bec2-ca8f361871b9" providerId="AD" clId="Web-{91769046-07B0-46A0-ABBC-E5945A7B3E0B}" dt="2023-11-16T07:04:21.317" v="1387"/>
          <ac:spMkLst>
            <pc:docMk/>
            <pc:sldMk cId="841749649" sldId="321"/>
            <ac:spMk id="19" creationId="{24287D1B-054F-9941-574C-9B10FF793E8C}"/>
          </ac:spMkLst>
        </pc:spChg>
        <pc:spChg chg="add mod">
          <ac:chgData name="olav.madland" userId="S::olav.madland_appliedautonomy.no#ext#@dfds.onmicrosoft.com::fe5c41b5-c7c5-45b6-bec2-ca8f361871b9" providerId="AD" clId="Web-{91769046-07B0-46A0-ABBC-E5945A7B3E0B}" dt="2023-11-16T08:11:36.254" v="2059" actId="1076"/>
          <ac:spMkLst>
            <pc:docMk/>
            <pc:sldMk cId="841749649" sldId="321"/>
            <ac:spMk id="20" creationId="{5404CCB4-17B9-E4EF-8D52-760A61AAF0D2}"/>
          </ac:spMkLst>
        </pc:spChg>
        <pc:spChg chg="del">
          <ac:chgData name="olav.madland" userId="S::olav.madland_appliedautonomy.no#ext#@dfds.onmicrosoft.com::fe5c41b5-c7c5-45b6-bec2-ca8f361871b9" providerId="AD" clId="Web-{91769046-07B0-46A0-ABBC-E5945A7B3E0B}" dt="2023-11-16T07:01:25.531" v="1317"/>
          <ac:spMkLst>
            <pc:docMk/>
            <pc:sldMk cId="841749649" sldId="321"/>
            <ac:spMk id="20" creationId="{CB7CF52D-EE1D-2FFF-1FEC-02A1F1F91D17}"/>
          </ac:spMkLst>
        </pc:spChg>
        <pc:spChg chg="del">
          <ac:chgData name="olav.madland" userId="S::olav.madland_appliedautonomy.no#ext#@dfds.onmicrosoft.com::fe5c41b5-c7c5-45b6-bec2-ca8f361871b9" providerId="AD" clId="Web-{91769046-07B0-46A0-ABBC-E5945A7B3E0B}" dt="2023-11-16T07:01:28.390" v="1318"/>
          <ac:spMkLst>
            <pc:docMk/>
            <pc:sldMk cId="841749649" sldId="321"/>
            <ac:spMk id="21" creationId="{21423606-4606-4661-F1A6-0DB66016CF8A}"/>
          </ac:spMkLst>
        </pc:spChg>
        <pc:spChg chg="mod">
          <ac:chgData name="olav.madland" userId="S::olav.madland_appliedautonomy.no#ext#@dfds.onmicrosoft.com::fe5c41b5-c7c5-45b6-bec2-ca8f361871b9" providerId="AD" clId="Web-{91769046-07B0-46A0-ABBC-E5945A7B3E0B}" dt="2023-11-16T07:01:34.062" v="1320" actId="20577"/>
          <ac:spMkLst>
            <pc:docMk/>
            <pc:sldMk cId="841749649" sldId="321"/>
            <ac:spMk id="22" creationId="{5B98DA95-641A-9913-F64E-23FAD44094B3}"/>
          </ac:spMkLst>
        </pc:spChg>
        <pc:spChg chg="del">
          <ac:chgData name="olav.madland" userId="S::olav.madland_appliedautonomy.no#ext#@dfds.onmicrosoft.com::fe5c41b5-c7c5-45b6-bec2-ca8f361871b9" providerId="AD" clId="Web-{91769046-07B0-46A0-ABBC-E5945A7B3E0B}" dt="2023-11-16T07:01:43.063" v="1321"/>
          <ac:spMkLst>
            <pc:docMk/>
            <pc:sldMk cId="841749649" sldId="321"/>
            <ac:spMk id="23" creationId="{C6033B2C-DA51-BFFC-B35F-A82F46189A22}"/>
          </ac:spMkLst>
        </pc:spChg>
        <pc:spChg chg="mod">
          <ac:chgData name="olav.madland" userId="S::olav.madland_appliedautonomy.no#ext#@dfds.onmicrosoft.com::fe5c41b5-c7c5-45b6-bec2-ca8f361871b9" providerId="AD" clId="Web-{91769046-07B0-46A0-ABBC-E5945A7B3E0B}" dt="2023-11-16T07:12:47.490" v="1491" actId="1076"/>
          <ac:spMkLst>
            <pc:docMk/>
            <pc:sldMk cId="841749649" sldId="321"/>
            <ac:spMk id="24" creationId="{1B68D277-34A9-4279-8D2F-07C52EC2B09F}"/>
          </ac:spMkLst>
        </pc:spChg>
        <pc:spChg chg="mod">
          <ac:chgData name="olav.madland" userId="S::olav.madland_appliedautonomy.no#ext#@dfds.onmicrosoft.com::fe5c41b5-c7c5-45b6-bec2-ca8f361871b9" providerId="AD" clId="Web-{91769046-07B0-46A0-ABBC-E5945A7B3E0B}" dt="2023-11-16T07:02:12.876" v="1326" actId="20577"/>
          <ac:spMkLst>
            <pc:docMk/>
            <pc:sldMk cId="841749649" sldId="321"/>
            <ac:spMk id="34" creationId="{EDA322FA-DD74-394F-0323-6CC982A76E97}"/>
          </ac:spMkLst>
        </pc:spChg>
        <pc:picChg chg="add mod">
          <ac:chgData name="olav.madland" userId="S::olav.madland_appliedautonomy.no#ext#@dfds.onmicrosoft.com::fe5c41b5-c7c5-45b6-bec2-ca8f361871b9" providerId="AD" clId="Web-{91769046-07B0-46A0-ABBC-E5945A7B3E0B}" dt="2023-11-16T07:02:42.736" v="1332" actId="1076"/>
          <ac:picMkLst>
            <pc:docMk/>
            <pc:sldMk cId="841749649" sldId="321"/>
            <ac:picMk id="2" creationId="{CD59F27D-EA1F-09DB-F915-F2CD8C5E1BA4}"/>
          </ac:picMkLst>
        </pc:picChg>
        <pc:picChg chg="del">
          <ac:chgData name="olav.madland" userId="S::olav.madland_appliedautonomy.no#ext#@dfds.onmicrosoft.com::fe5c41b5-c7c5-45b6-bec2-ca8f361871b9" providerId="AD" clId="Web-{91769046-07B0-46A0-ABBC-E5945A7B3E0B}" dt="2023-11-16T06:28:48.488" v="1111"/>
          <ac:picMkLst>
            <pc:docMk/>
            <pc:sldMk cId="841749649" sldId="321"/>
            <ac:picMk id="15" creationId="{A831FB42-8B1D-5FD7-75DB-C839FE3B98AF}"/>
          </ac:picMkLst>
        </pc:picChg>
        <pc:picChg chg="add mod">
          <ac:chgData name="olav.madland" userId="S::olav.madland_appliedautonomy.no#ext#@dfds.onmicrosoft.com::fe5c41b5-c7c5-45b6-bec2-ca8f361871b9" providerId="AD" clId="Web-{91769046-07B0-46A0-ABBC-E5945A7B3E0B}" dt="2023-11-16T07:15:42.917" v="1525" actId="1076"/>
          <ac:picMkLst>
            <pc:docMk/>
            <pc:sldMk cId="841749649" sldId="321"/>
            <ac:picMk id="25" creationId="{15455292-2B72-F452-52F1-A800908A4538}"/>
          </ac:picMkLst>
        </pc:picChg>
        <pc:picChg chg="add mod">
          <ac:chgData name="olav.madland" userId="S::olav.madland_appliedautonomy.no#ext#@dfds.onmicrosoft.com::fe5c41b5-c7c5-45b6-bec2-ca8f361871b9" providerId="AD" clId="Web-{91769046-07B0-46A0-ABBC-E5945A7B3E0B}" dt="2023-11-16T07:16:03.933" v="1528" actId="1076"/>
          <ac:picMkLst>
            <pc:docMk/>
            <pc:sldMk cId="841749649" sldId="321"/>
            <ac:picMk id="26" creationId="{1E0DE9AD-D91D-01CF-9EE6-652AAA4A8175}"/>
          </ac:picMkLst>
        </pc:picChg>
        <pc:picChg chg="del mod">
          <ac:chgData name="olav.madland" userId="S::olav.madland_appliedautonomy.no#ext#@dfds.onmicrosoft.com::fe5c41b5-c7c5-45b6-bec2-ca8f361871b9" providerId="AD" clId="Web-{91769046-07B0-46A0-ABBC-E5945A7B3E0B}" dt="2023-11-16T07:15:21.510" v="1520"/>
          <ac:picMkLst>
            <pc:docMk/>
            <pc:sldMk cId="841749649" sldId="321"/>
            <ac:picMk id="28" creationId="{2CB64AF7-7E44-E716-653A-2F2D4E72B877}"/>
          </ac:picMkLst>
        </pc:picChg>
        <pc:picChg chg="del mod">
          <ac:chgData name="olav.madland" userId="S::olav.madland_appliedautonomy.no#ext#@dfds.onmicrosoft.com::fe5c41b5-c7c5-45b6-bec2-ca8f361871b9" providerId="AD" clId="Web-{91769046-07B0-46A0-ABBC-E5945A7B3E0B}" dt="2023-11-16T07:15:37.308" v="1523"/>
          <ac:picMkLst>
            <pc:docMk/>
            <pc:sldMk cId="841749649" sldId="321"/>
            <ac:picMk id="29" creationId="{28BEDC15-F8CD-2AA9-4BF9-448D6FE0E2B9}"/>
          </ac:picMkLst>
        </pc:picChg>
        <pc:picChg chg="del mod">
          <ac:chgData name="olav.madland" userId="S::olav.madland_appliedautonomy.no#ext#@dfds.onmicrosoft.com::fe5c41b5-c7c5-45b6-bec2-ca8f361871b9" providerId="AD" clId="Web-{91769046-07B0-46A0-ABBC-E5945A7B3E0B}" dt="2023-11-16T07:15:55.074" v="1526"/>
          <ac:picMkLst>
            <pc:docMk/>
            <pc:sldMk cId="841749649" sldId="321"/>
            <ac:picMk id="31" creationId="{AF498DEC-D975-CA23-9A7A-3EE4836FE314}"/>
          </ac:picMkLst>
        </pc:picChg>
        <pc:picChg chg="mod">
          <ac:chgData name="olav.madland" userId="S::olav.madland_appliedautonomy.no#ext#@dfds.onmicrosoft.com::fe5c41b5-c7c5-45b6-bec2-ca8f361871b9" providerId="AD" clId="Web-{91769046-07B0-46A0-ABBC-E5945A7B3E0B}" dt="2023-11-16T07:02:42.705" v="1330" actId="1076"/>
          <ac:picMkLst>
            <pc:docMk/>
            <pc:sldMk cId="841749649" sldId="321"/>
            <ac:picMk id="32" creationId="{C0806E3A-A949-9957-5FAB-E4F1D29974F3}"/>
          </ac:picMkLst>
        </pc:picChg>
        <pc:picChg chg="mod">
          <ac:chgData name="olav.madland" userId="S::olav.madland_appliedautonomy.no#ext#@dfds.onmicrosoft.com::fe5c41b5-c7c5-45b6-bec2-ca8f361871b9" providerId="AD" clId="Web-{91769046-07B0-46A0-ABBC-E5945A7B3E0B}" dt="2023-11-16T07:15:24.745" v="1521" actId="1076"/>
          <ac:picMkLst>
            <pc:docMk/>
            <pc:sldMk cId="841749649" sldId="321"/>
            <ac:picMk id="33" creationId="{AC9E2A52-82B2-4D0B-A836-7846CBC33F6C}"/>
          </ac:picMkLst>
        </pc:picChg>
      </pc:sldChg>
      <pc:sldChg chg="addSp delSp modSp add del">
        <pc:chgData name="olav.madland" userId="S::olav.madland_appliedautonomy.no#ext#@dfds.onmicrosoft.com::fe5c41b5-c7c5-45b6-bec2-ca8f361871b9" providerId="AD" clId="Web-{91769046-07B0-46A0-ABBC-E5945A7B3E0B}" dt="2023-11-16T08:11:15.237" v="2055"/>
        <pc:sldMkLst>
          <pc:docMk/>
          <pc:sldMk cId="932402483" sldId="322"/>
        </pc:sldMkLst>
        <pc:spChg chg="add">
          <ac:chgData name="olav.madland" userId="S::olav.madland_appliedautonomy.no#ext#@dfds.onmicrosoft.com::fe5c41b5-c7c5-45b6-bec2-ca8f361871b9" providerId="AD" clId="Web-{91769046-07B0-46A0-ABBC-E5945A7B3E0B}" dt="2023-11-16T08:10:59.565" v="2054"/>
          <ac:spMkLst>
            <pc:docMk/>
            <pc:sldMk cId="932402483" sldId="322"/>
            <ac:spMk id="4" creationId="{3BDADC72-AC81-6166-93F3-1A9404861DBD}"/>
          </ac:spMkLst>
        </pc:spChg>
        <pc:spChg chg="del">
          <ac:chgData name="olav.madland" userId="S::olav.madland_appliedautonomy.no#ext#@dfds.onmicrosoft.com::fe5c41b5-c7c5-45b6-bec2-ca8f361871b9" providerId="AD" clId="Web-{91769046-07B0-46A0-ABBC-E5945A7B3E0B}" dt="2023-11-16T07:07:58.574" v="1419"/>
          <ac:spMkLst>
            <pc:docMk/>
            <pc:sldMk cId="932402483" sldId="322"/>
            <ac:spMk id="4" creationId="{D567245C-E2AB-CC28-1DD6-3364F24A8A8C}"/>
          </ac:spMkLst>
        </pc:spChg>
        <pc:spChg chg="del">
          <ac:chgData name="olav.madland" userId="S::olav.madland_appliedautonomy.no#ext#@dfds.onmicrosoft.com::fe5c41b5-c7c5-45b6-bec2-ca8f361871b9" providerId="AD" clId="Web-{91769046-07B0-46A0-ABBC-E5945A7B3E0B}" dt="2023-11-16T07:07:54.668" v="1405"/>
          <ac:spMkLst>
            <pc:docMk/>
            <pc:sldMk cId="932402483" sldId="322"/>
            <ac:spMk id="5" creationId="{DD7C8A6F-B9CD-14A9-FA84-3D06F33CE1B5}"/>
          </ac:spMkLst>
        </pc:spChg>
        <pc:spChg chg="del">
          <ac:chgData name="olav.madland" userId="S::olav.madland_appliedautonomy.no#ext#@dfds.onmicrosoft.com::fe5c41b5-c7c5-45b6-bec2-ca8f361871b9" providerId="AD" clId="Web-{91769046-07B0-46A0-ABBC-E5945A7B3E0B}" dt="2023-11-16T07:07:54.668" v="1404"/>
          <ac:spMkLst>
            <pc:docMk/>
            <pc:sldMk cId="932402483" sldId="322"/>
            <ac:spMk id="6" creationId="{D7CF6488-E95D-EB84-8EB6-1B3EB57420D3}"/>
          </ac:spMkLst>
        </pc:spChg>
        <pc:spChg chg="mod">
          <ac:chgData name="olav.madland" userId="S::olav.madland_appliedautonomy.no#ext#@dfds.onmicrosoft.com::fe5c41b5-c7c5-45b6-bec2-ca8f361871b9" providerId="AD" clId="Web-{91769046-07B0-46A0-ABBC-E5945A7B3E0B}" dt="2023-11-16T07:07:36.042" v="1402" actId="20577"/>
          <ac:spMkLst>
            <pc:docMk/>
            <pc:sldMk cId="932402483" sldId="322"/>
            <ac:spMk id="7" creationId="{6CD09CE8-88F0-EDA1-C5FD-BB64B67611D4}"/>
          </ac:spMkLst>
        </pc:spChg>
        <pc:spChg chg="del">
          <ac:chgData name="olav.madland" userId="S::olav.madland_appliedautonomy.no#ext#@dfds.onmicrosoft.com::fe5c41b5-c7c5-45b6-bec2-ca8f361871b9" providerId="AD" clId="Web-{91769046-07B0-46A0-ABBC-E5945A7B3E0B}" dt="2023-11-16T07:07:54.668" v="1416"/>
          <ac:spMkLst>
            <pc:docMk/>
            <pc:sldMk cId="932402483" sldId="322"/>
            <ac:spMk id="8" creationId="{AB237520-2EB7-717C-7B33-BA2079DDB00F}"/>
          </ac:spMkLst>
        </pc:spChg>
        <pc:spChg chg="del">
          <ac:chgData name="olav.madland" userId="S::olav.madland_appliedautonomy.no#ext#@dfds.onmicrosoft.com::fe5c41b5-c7c5-45b6-bec2-ca8f361871b9" providerId="AD" clId="Web-{91769046-07B0-46A0-ABBC-E5945A7B3E0B}" dt="2023-11-16T07:07:54.668" v="1403"/>
          <ac:spMkLst>
            <pc:docMk/>
            <pc:sldMk cId="932402483" sldId="322"/>
            <ac:spMk id="9" creationId="{A504DE8D-D08A-B3C4-C08C-EFC67358AC8B}"/>
          </ac:spMkLst>
        </pc:spChg>
        <pc:spChg chg="del">
          <ac:chgData name="olav.madland" userId="S::olav.madland_appliedautonomy.no#ext#@dfds.onmicrosoft.com::fe5c41b5-c7c5-45b6-bec2-ca8f361871b9" providerId="AD" clId="Web-{91769046-07B0-46A0-ABBC-E5945A7B3E0B}" dt="2023-11-16T07:07:54.668" v="1415"/>
          <ac:spMkLst>
            <pc:docMk/>
            <pc:sldMk cId="932402483" sldId="322"/>
            <ac:spMk id="10" creationId="{B8892283-698A-74B5-9C4D-82F3FCEE41F7}"/>
          </ac:spMkLst>
        </pc:spChg>
        <pc:spChg chg="del">
          <ac:chgData name="olav.madland" userId="S::olav.madland_appliedautonomy.no#ext#@dfds.onmicrosoft.com::fe5c41b5-c7c5-45b6-bec2-ca8f361871b9" providerId="AD" clId="Web-{91769046-07B0-46A0-ABBC-E5945A7B3E0B}" dt="2023-11-16T07:16:21.887" v="1529"/>
          <ac:spMkLst>
            <pc:docMk/>
            <pc:sldMk cId="932402483" sldId="322"/>
            <ac:spMk id="11" creationId="{8BAC88A6-CD4C-4D3D-8063-39C0A03B8A78}"/>
          </ac:spMkLst>
        </pc:spChg>
        <pc:spChg chg="add mod">
          <ac:chgData name="olav.madland" userId="S::olav.madland_appliedautonomy.no#ext#@dfds.onmicrosoft.com::fe5c41b5-c7c5-45b6-bec2-ca8f361871b9" providerId="AD" clId="Web-{91769046-07B0-46A0-ABBC-E5945A7B3E0B}" dt="2023-11-16T07:10:54.767" v="1471" actId="1076"/>
          <ac:spMkLst>
            <pc:docMk/>
            <pc:sldMk cId="932402483" sldId="322"/>
            <ac:spMk id="13" creationId="{B01EE456-AF5E-A07C-F9D7-A952F6884C8E}"/>
          </ac:spMkLst>
        </pc:spChg>
        <pc:spChg chg="add mod">
          <ac:chgData name="olav.madland" userId="S::olav.madland_appliedautonomy.no#ext#@dfds.onmicrosoft.com::fe5c41b5-c7c5-45b6-bec2-ca8f361871b9" providerId="AD" clId="Web-{91769046-07B0-46A0-ABBC-E5945A7B3E0B}" dt="2023-11-16T07:10:50.439" v="1470" actId="14100"/>
          <ac:spMkLst>
            <pc:docMk/>
            <pc:sldMk cId="932402483" sldId="322"/>
            <ac:spMk id="15" creationId="{96CB7F0A-8422-F054-D3B2-A0749254F666}"/>
          </ac:spMkLst>
        </pc:spChg>
        <pc:spChg chg="del">
          <ac:chgData name="olav.madland" userId="S::olav.madland_appliedautonomy.no#ext#@dfds.onmicrosoft.com::fe5c41b5-c7c5-45b6-bec2-ca8f361871b9" providerId="AD" clId="Web-{91769046-07B0-46A0-ABBC-E5945A7B3E0B}" dt="2023-11-16T07:07:58.574" v="1418"/>
          <ac:spMkLst>
            <pc:docMk/>
            <pc:sldMk cId="932402483" sldId="322"/>
            <ac:spMk id="17" creationId="{D8BF988E-6E58-3DE9-9719-5A0F37CCE015}"/>
          </ac:spMkLst>
        </pc:spChg>
        <pc:spChg chg="del">
          <ac:chgData name="olav.madland" userId="S::olav.madland_appliedautonomy.no#ext#@dfds.onmicrosoft.com::fe5c41b5-c7c5-45b6-bec2-ca8f361871b9" providerId="AD" clId="Web-{91769046-07B0-46A0-ABBC-E5945A7B3E0B}" dt="2023-11-16T07:07:54.668" v="1414"/>
          <ac:spMkLst>
            <pc:docMk/>
            <pc:sldMk cId="932402483" sldId="322"/>
            <ac:spMk id="18" creationId="{39FC946C-CE1B-9F0D-30E5-10A2873A32EA}"/>
          </ac:spMkLst>
        </pc:spChg>
        <pc:spChg chg="del">
          <ac:chgData name="olav.madland" userId="S::olav.madland_appliedautonomy.no#ext#@dfds.onmicrosoft.com::fe5c41b5-c7c5-45b6-bec2-ca8f361871b9" providerId="AD" clId="Web-{91769046-07B0-46A0-ABBC-E5945A7B3E0B}" dt="2023-11-16T07:07:58.574" v="1417"/>
          <ac:spMkLst>
            <pc:docMk/>
            <pc:sldMk cId="932402483" sldId="322"/>
            <ac:spMk id="19" creationId="{24287D1B-054F-9941-574C-9B10FF793E8C}"/>
          </ac:spMkLst>
        </pc:spChg>
        <pc:spChg chg="del">
          <ac:chgData name="olav.madland" userId="S::olav.madland_appliedautonomy.no#ext#@dfds.onmicrosoft.com::fe5c41b5-c7c5-45b6-bec2-ca8f361871b9" providerId="AD" clId="Web-{91769046-07B0-46A0-ABBC-E5945A7B3E0B}" dt="2023-11-16T07:07:54.668" v="1413"/>
          <ac:spMkLst>
            <pc:docMk/>
            <pc:sldMk cId="932402483" sldId="322"/>
            <ac:spMk id="22" creationId="{5B98DA95-641A-9913-F64E-23FAD44094B3}"/>
          </ac:spMkLst>
        </pc:spChg>
        <pc:spChg chg="add mod">
          <ac:chgData name="olav.madland" userId="S::olav.madland_appliedautonomy.no#ext#@dfds.onmicrosoft.com::fe5c41b5-c7c5-45b6-bec2-ca8f361871b9" providerId="AD" clId="Web-{91769046-07B0-46A0-ABBC-E5945A7B3E0B}" dt="2023-11-16T07:10:59.783" v="1473" actId="1076"/>
          <ac:spMkLst>
            <pc:docMk/>
            <pc:sldMk cId="932402483" sldId="322"/>
            <ac:spMk id="23" creationId="{ED278554-C264-6DB8-8BF3-B78D74E83ECC}"/>
          </ac:spMkLst>
        </pc:spChg>
        <pc:spChg chg="del">
          <ac:chgData name="olav.madland" userId="S::olav.madland_appliedautonomy.no#ext#@dfds.onmicrosoft.com::fe5c41b5-c7c5-45b6-bec2-ca8f361871b9" providerId="AD" clId="Web-{91769046-07B0-46A0-ABBC-E5945A7B3E0B}" dt="2023-11-16T07:07:54.668" v="1412"/>
          <ac:spMkLst>
            <pc:docMk/>
            <pc:sldMk cId="932402483" sldId="322"/>
            <ac:spMk id="24" creationId="{1B68D277-34A9-4279-8D2F-07C52EC2B09F}"/>
          </ac:spMkLst>
        </pc:spChg>
        <pc:spChg chg="add">
          <ac:chgData name="olav.madland" userId="S::olav.madland_appliedautonomy.no#ext#@dfds.onmicrosoft.com::fe5c41b5-c7c5-45b6-bec2-ca8f361871b9" providerId="AD" clId="Web-{91769046-07B0-46A0-ABBC-E5945A7B3E0B}" dt="2023-11-16T07:08:11.075" v="1424"/>
          <ac:spMkLst>
            <pc:docMk/>
            <pc:sldMk cId="932402483" sldId="322"/>
            <ac:spMk id="26" creationId="{939BCD20-A2C8-5705-4214-86BEAB97DCE6}"/>
          </ac:spMkLst>
        </pc:spChg>
        <pc:spChg chg="add del mod">
          <ac:chgData name="olav.madland" userId="S::olav.madland_appliedautonomy.no#ext#@dfds.onmicrosoft.com::fe5c41b5-c7c5-45b6-bec2-ca8f361871b9" providerId="AD" clId="Web-{91769046-07B0-46A0-ABBC-E5945A7B3E0B}" dt="2023-11-16T07:11:45.628" v="1476" actId="20577"/>
          <ac:spMkLst>
            <pc:docMk/>
            <pc:sldMk cId="932402483" sldId="322"/>
            <ac:spMk id="30" creationId="{491C7174-9229-EEF3-3B5A-CF3704971B0F}"/>
          </ac:spMkLst>
        </pc:spChg>
        <pc:spChg chg="add">
          <ac:chgData name="olav.madland" userId="S::olav.madland_appliedautonomy.no#ext#@dfds.onmicrosoft.com::fe5c41b5-c7c5-45b6-bec2-ca8f361871b9" providerId="AD" clId="Web-{91769046-07B0-46A0-ABBC-E5945A7B3E0B}" dt="2023-11-16T07:08:11.122" v="1426"/>
          <ac:spMkLst>
            <pc:docMk/>
            <pc:sldMk cId="932402483" sldId="322"/>
            <ac:spMk id="36" creationId="{94F294B6-57D7-7881-4AE7-E7FB53D1B43D}"/>
          </ac:spMkLst>
        </pc:spChg>
        <pc:spChg chg="add mod">
          <ac:chgData name="olav.madland" userId="S::olav.madland_appliedautonomy.no#ext#@dfds.onmicrosoft.com::fe5c41b5-c7c5-45b6-bec2-ca8f361871b9" providerId="AD" clId="Web-{91769046-07B0-46A0-ABBC-E5945A7B3E0B}" dt="2023-11-16T07:14:51.150" v="1514" actId="1076"/>
          <ac:spMkLst>
            <pc:docMk/>
            <pc:sldMk cId="932402483" sldId="322"/>
            <ac:spMk id="38" creationId="{84EDD81B-4909-236F-D9A3-69F81A52F1FA}"/>
          </ac:spMkLst>
        </pc:spChg>
        <pc:spChg chg="add mod">
          <ac:chgData name="olav.madland" userId="S::olav.madland_appliedautonomy.no#ext#@dfds.onmicrosoft.com::fe5c41b5-c7c5-45b6-bec2-ca8f361871b9" providerId="AD" clId="Web-{91769046-07B0-46A0-ABBC-E5945A7B3E0B}" dt="2023-11-16T07:14:51.181" v="1515" actId="1076"/>
          <ac:spMkLst>
            <pc:docMk/>
            <pc:sldMk cId="932402483" sldId="322"/>
            <ac:spMk id="40" creationId="{AB9CFA8C-036F-6F4C-992E-28CFAE5B891D}"/>
          </ac:spMkLst>
        </pc:spChg>
        <pc:spChg chg="add mod">
          <ac:chgData name="olav.madland" userId="S::olav.madland_appliedautonomy.no#ext#@dfds.onmicrosoft.com::fe5c41b5-c7c5-45b6-bec2-ca8f361871b9" providerId="AD" clId="Web-{91769046-07B0-46A0-ABBC-E5945A7B3E0B}" dt="2023-11-16T07:14:51.197" v="1516" actId="1076"/>
          <ac:spMkLst>
            <pc:docMk/>
            <pc:sldMk cId="932402483" sldId="322"/>
            <ac:spMk id="42" creationId="{56A9B05A-4B7C-2DD6-6566-5BCD58246E9C}"/>
          </ac:spMkLst>
        </pc:spChg>
        <pc:spChg chg="add mod">
          <ac:chgData name="olav.madland" userId="S::olav.madland_appliedautonomy.no#ext#@dfds.onmicrosoft.com::fe5c41b5-c7c5-45b6-bec2-ca8f361871b9" providerId="AD" clId="Web-{91769046-07B0-46A0-ABBC-E5945A7B3E0B}" dt="2023-11-16T07:14:51.228" v="1517" actId="1076"/>
          <ac:spMkLst>
            <pc:docMk/>
            <pc:sldMk cId="932402483" sldId="322"/>
            <ac:spMk id="44" creationId="{E340E631-164C-94FC-8D98-01D46C691B4E}"/>
          </ac:spMkLst>
        </pc:spChg>
        <pc:spChg chg="add del">
          <ac:chgData name="olav.madland" userId="S::olav.madland_appliedautonomy.no#ext#@dfds.onmicrosoft.com::fe5c41b5-c7c5-45b6-bec2-ca8f361871b9" providerId="AD" clId="Web-{91769046-07B0-46A0-ABBC-E5945A7B3E0B}" dt="2023-11-16T07:14:07.273" v="1502"/>
          <ac:spMkLst>
            <pc:docMk/>
            <pc:sldMk cId="932402483" sldId="322"/>
            <ac:spMk id="46" creationId="{25421C5F-A649-9921-77A3-C92BDAC4AF00}"/>
          </ac:spMkLst>
        </pc:spChg>
        <pc:spChg chg="add mod">
          <ac:chgData name="olav.madland" userId="S::olav.madland_appliedautonomy.no#ext#@dfds.onmicrosoft.com::fe5c41b5-c7c5-45b6-bec2-ca8f361871b9" providerId="AD" clId="Web-{91769046-07B0-46A0-ABBC-E5945A7B3E0B}" dt="2023-11-16T07:09:46.046" v="1461" actId="1076"/>
          <ac:spMkLst>
            <pc:docMk/>
            <pc:sldMk cId="932402483" sldId="322"/>
            <ac:spMk id="58" creationId="{69E3FD13-08FD-BA78-3C7F-025B7E877590}"/>
          </ac:spMkLst>
        </pc:spChg>
        <pc:spChg chg="add mod">
          <ac:chgData name="olav.madland" userId="S::olav.madland_appliedautonomy.no#ext#@dfds.onmicrosoft.com::fe5c41b5-c7c5-45b6-bec2-ca8f361871b9" providerId="AD" clId="Web-{91769046-07B0-46A0-ABBC-E5945A7B3E0B}" dt="2023-11-16T07:09:07.295" v="1449" actId="1076"/>
          <ac:spMkLst>
            <pc:docMk/>
            <pc:sldMk cId="932402483" sldId="322"/>
            <ac:spMk id="60" creationId="{8C1054B8-0D4B-60E6-1954-535BAB9B2600}"/>
          </ac:spMkLst>
        </pc:spChg>
        <pc:spChg chg="add mod">
          <ac:chgData name="olav.madland" userId="S::olav.madland_appliedautonomy.no#ext#@dfds.onmicrosoft.com::fe5c41b5-c7c5-45b6-bec2-ca8f361871b9" providerId="AD" clId="Web-{91769046-07B0-46A0-ABBC-E5945A7B3E0B}" dt="2023-11-16T07:09:35.749" v="1460" actId="1076"/>
          <ac:spMkLst>
            <pc:docMk/>
            <pc:sldMk cId="932402483" sldId="322"/>
            <ac:spMk id="62" creationId="{0F68CA74-ED2A-E845-2243-67A308004FBA}"/>
          </ac:spMkLst>
        </pc:spChg>
        <pc:spChg chg="add mod">
          <ac:chgData name="olav.madland" userId="S::olav.madland_appliedautonomy.no#ext#@dfds.onmicrosoft.com::fe5c41b5-c7c5-45b6-bec2-ca8f361871b9" providerId="AD" clId="Web-{91769046-07B0-46A0-ABBC-E5945A7B3E0B}" dt="2023-11-16T07:09:53.797" v="1462" actId="1076"/>
          <ac:spMkLst>
            <pc:docMk/>
            <pc:sldMk cId="932402483" sldId="322"/>
            <ac:spMk id="64" creationId="{BB4FB340-72A2-8B84-8AC4-06D60316D41E}"/>
          </ac:spMkLst>
        </pc:spChg>
        <pc:spChg chg="add mod">
          <ac:chgData name="olav.madland" userId="S::olav.madland_appliedautonomy.no#ext#@dfds.onmicrosoft.com::fe5c41b5-c7c5-45b6-bec2-ca8f361871b9" providerId="AD" clId="Web-{91769046-07B0-46A0-ABBC-E5945A7B3E0B}" dt="2023-11-16T07:14:51.259" v="1518" actId="1076"/>
          <ac:spMkLst>
            <pc:docMk/>
            <pc:sldMk cId="932402483" sldId="322"/>
            <ac:spMk id="65" creationId="{B855B340-C9AB-8402-B0C9-0613DDD38EE6}"/>
          </ac:spMkLst>
        </pc:spChg>
        <pc:spChg chg="add mod">
          <ac:chgData name="olav.madland" userId="S::olav.madland_appliedautonomy.no#ext#@dfds.onmicrosoft.com::fe5c41b5-c7c5-45b6-bec2-ca8f361871b9" providerId="AD" clId="Web-{91769046-07B0-46A0-ABBC-E5945A7B3E0B}" dt="2023-11-16T07:14:51.275" v="1519" actId="1076"/>
          <ac:spMkLst>
            <pc:docMk/>
            <pc:sldMk cId="932402483" sldId="322"/>
            <ac:spMk id="66" creationId="{35D958E8-6D04-3590-1500-6AF142B70E29}"/>
          </ac:spMkLst>
        </pc:spChg>
        <pc:spChg chg="add mod">
          <ac:chgData name="olav.madland" userId="S::olav.madland_appliedautonomy.no#ext#@dfds.onmicrosoft.com::fe5c41b5-c7c5-45b6-bec2-ca8f361871b9" providerId="AD" clId="Web-{91769046-07B0-46A0-ABBC-E5945A7B3E0B}" dt="2023-11-16T07:14:40.040" v="1513" actId="1076"/>
          <ac:spMkLst>
            <pc:docMk/>
            <pc:sldMk cId="932402483" sldId="322"/>
            <ac:spMk id="67" creationId="{07D4DEBA-FA15-FDB6-36CF-C7E8E8CD95C6}"/>
          </ac:spMkLst>
        </pc:spChg>
        <pc:spChg chg="add mod">
          <ac:chgData name="olav.madland" userId="S::olav.madland_appliedautonomy.no#ext#@dfds.onmicrosoft.com::fe5c41b5-c7c5-45b6-bec2-ca8f361871b9" providerId="AD" clId="Web-{91769046-07B0-46A0-ABBC-E5945A7B3E0B}" dt="2023-11-16T07:20:13.488" v="1613" actId="20577"/>
          <ac:spMkLst>
            <pc:docMk/>
            <pc:sldMk cId="932402483" sldId="322"/>
            <ac:spMk id="73" creationId="{8DE74597-175A-30BA-5093-FBDE61764E76}"/>
          </ac:spMkLst>
        </pc:spChg>
        <pc:picChg chg="del">
          <ac:chgData name="olav.madland" userId="S::olav.madland_appliedautonomy.no#ext#@dfds.onmicrosoft.com::fe5c41b5-c7c5-45b6-bec2-ca8f361871b9" providerId="AD" clId="Web-{91769046-07B0-46A0-ABBC-E5945A7B3E0B}" dt="2023-11-16T07:07:54.668" v="1406"/>
          <ac:picMkLst>
            <pc:docMk/>
            <pc:sldMk cId="932402483" sldId="322"/>
            <ac:picMk id="2" creationId="{CD59F27D-EA1F-09DB-F915-F2CD8C5E1BA4}"/>
          </ac:picMkLst>
        </pc:picChg>
        <pc:picChg chg="add mod">
          <ac:chgData name="olav.madland" userId="S::olav.madland_appliedautonomy.no#ext#@dfds.onmicrosoft.com::fe5c41b5-c7c5-45b6-bec2-ca8f361871b9" providerId="AD" clId="Web-{91769046-07B0-46A0-ABBC-E5945A7B3E0B}" dt="2023-11-16T07:18:43.517" v="1558" actId="1076"/>
          <ac:picMkLst>
            <pc:docMk/>
            <pc:sldMk cId="932402483" sldId="322"/>
            <ac:picMk id="20" creationId="{C798CE7F-2642-00CC-3264-E342623E0407}"/>
          </ac:picMkLst>
        </pc:picChg>
        <pc:picChg chg="del">
          <ac:chgData name="olav.madland" userId="S::olav.madland_appliedautonomy.no#ext#@dfds.onmicrosoft.com::fe5c41b5-c7c5-45b6-bec2-ca8f361871b9" providerId="AD" clId="Web-{91769046-07B0-46A0-ABBC-E5945A7B3E0B}" dt="2023-11-16T07:07:54.668" v="1411"/>
          <ac:picMkLst>
            <pc:docMk/>
            <pc:sldMk cId="932402483" sldId="322"/>
            <ac:picMk id="28" creationId="{2CB64AF7-7E44-E716-653A-2F2D4E72B877}"/>
          </ac:picMkLst>
        </pc:picChg>
        <pc:picChg chg="del">
          <ac:chgData name="olav.madland" userId="S::olav.madland_appliedautonomy.no#ext#@dfds.onmicrosoft.com::fe5c41b5-c7c5-45b6-bec2-ca8f361871b9" providerId="AD" clId="Web-{91769046-07B0-46A0-ABBC-E5945A7B3E0B}" dt="2023-11-16T07:07:54.668" v="1410"/>
          <ac:picMkLst>
            <pc:docMk/>
            <pc:sldMk cId="932402483" sldId="322"/>
            <ac:picMk id="29" creationId="{28BEDC15-F8CD-2AA9-4BF9-448D6FE0E2B9}"/>
          </ac:picMkLst>
        </pc:picChg>
        <pc:picChg chg="del">
          <ac:chgData name="olav.madland" userId="S::olav.madland_appliedautonomy.no#ext#@dfds.onmicrosoft.com::fe5c41b5-c7c5-45b6-bec2-ca8f361871b9" providerId="AD" clId="Web-{91769046-07B0-46A0-ABBC-E5945A7B3E0B}" dt="2023-11-16T07:07:54.668" v="1409"/>
          <ac:picMkLst>
            <pc:docMk/>
            <pc:sldMk cId="932402483" sldId="322"/>
            <ac:picMk id="31" creationId="{AF498DEC-D975-CA23-9A7A-3EE4836FE314}"/>
          </ac:picMkLst>
        </pc:picChg>
        <pc:picChg chg="del">
          <ac:chgData name="olav.madland" userId="S::olav.madland_appliedautonomy.no#ext#@dfds.onmicrosoft.com::fe5c41b5-c7c5-45b6-bec2-ca8f361871b9" providerId="AD" clId="Web-{91769046-07B0-46A0-ABBC-E5945A7B3E0B}" dt="2023-11-16T07:07:54.668" v="1408"/>
          <ac:picMkLst>
            <pc:docMk/>
            <pc:sldMk cId="932402483" sldId="322"/>
            <ac:picMk id="32" creationId="{C0806E3A-A949-9957-5FAB-E4F1D29974F3}"/>
          </ac:picMkLst>
        </pc:picChg>
        <pc:picChg chg="del">
          <ac:chgData name="olav.madland" userId="S::olav.madland_appliedautonomy.no#ext#@dfds.onmicrosoft.com::fe5c41b5-c7c5-45b6-bec2-ca8f361871b9" providerId="AD" clId="Web-{91769046-07B0-46A0-ABBC-E5945A7B3E0B}" dt="2023-11-16T07:07:54.668" v="1407"/>
          <ac:picMkLst>
            <pc:docMk/>
            <pc:sldMk cId="932402483" sldId="322"/>
            <ac:picMk id="33" creationId="{AC9E2A52-82B2-4D0B-A836-7846CBC33F6C}"/>
          </ac:picMkLst>
        </pc:picChg>
        <pc:picChg chg="add mod">
          <ac:chgData name="olav.madland" userId="S::olav.madland_appliedautonomy.no#ext#@dfds.onmicrosoft.com::fe5c41b5-c7c5-45b6-bec2-ca8f361871b9" providerId="AD" clId="Web-{91769046-07B0-46A0-ABBC-E5945A7B3E0B}" dt="2023-11-16T07:18:43.407" v="1553" actId="1076"/>
          <ac:picMkLst>
            <pc:docMk/>
            <pc:sldMk cId="932402483" sldId="322"/>
            <ac:picMk id="48" creationId="{DFC42AEF-C68D-8746-2D4F-537DBB124659}"/>
          </ac:picMkLst>
        </pc:picChg>
        <pc:picChg chg="add mod">
          <ac:chgData name="olav.madland" userId="S::olav.madland_appliedautonomy.no#ext#@dfds.onmicrosoft.com::fe5c41b5-c7c5-45b6-bec2-ca8f361871b9" providerId="AD" clId="Web-{91769046-07B0-46A0-ABBC-E5945A7B3E0B}" dt="2023-11-16T07:18:43.423" v="1554" actId="1076"/>
          <ac:picMkLst>
            <pc:docMk/>
            <pc:sldMk cId="932402483" sldId="322"/>
            <ac:picMk id="50" creationId="{54BF65FF-1D5E-48A8-6A03-FCD4598CE673}"/>
          </ac:picMkLst>
        </pc:picChg>
        <pc:picChg chg="add mod">
          <ac:chgData name="olav.madland" userId="S::olav.madland_appliedautonomy.no#ext#@dfds.onmicrosoft.com::fe5c41b5-c7c5-45b6-bec2-ca8f361871b9" providerId="AD" clId="Web-{91769046-07B0-46A0-ABBC-E5945A7B3E0B}" dt="2023-11-16T07:18:43.376" v="1552" actId="1076"/>
          <ac:picMkLst>
            <pc:docMk/>
            <pc:sldMk cId="932402483" sldId="322"/>
            <ac:picMk id="52" creationId="{CC6E8EFC-0E23-FAF1-0076-53A4E0AC4273}"/>
          </ac:picMkLst>
        </pc:picChg>
        <pc:picChg chg="add mod">
          <ac:chgData name="olav.madland" userId="S::olav.madland_appliedautonomy.no#ext#@dfds.onmicrosoft.com::fe5c41b5-c7c5-45b6-bec2-ca8f361871b9" providerId="AD" clId="Web-{91769046-07B0-46A0-ABBC-E5945A7B3E0B}" dt="2023-11-16T07:18:43.454" v="1555" actId="1076"/>
          <ac:picMkLst>
            <pc:docMk/>
            <pc:sldMk cId="932402483" sldId="322"/>
            <ac:picMk id="54" creationId="{A1BC4F7A-E1C1-F140-1CDD-3D6DAE751666}"/>
          </ac:picMkLst>
        </pc:picChg>
        <pc:picChg chg="add del">
          <ac:chgData name="olav.madland" userId="S::olav.madland_appliedautonomy.no#ext#@dfds.onmicrosoft.com::fe5c41b5-c7c5-45b6-bec2-ca8f361871b9" providerId="AD" clId="Web-{91769046-07B0-46A0-ABBC-E5945A7B3E0B}" dt="2023-11-16T07:17:00.685" v="1534"/>
          <ac:picMkLst>
            <pc:docMk/>
            <pc:sldMk cId="932402483" sldId="322"/>
            <ac:picMk id="56" creationId="{336681D3-9938-6B69-01ED-65D18B265930}"/>
          </ac:picMkLst>
        </pc:picChg>
        <pc:picChg chg="add mod">
          <ac:chgData name="olav.madland" userId="S::olav.madland_appliedautonomy.no#ext#@dfds.onmicrosoft.com::fe5c41b5-c7c5-45b6-bec2-ca8f361871b9" providerId="AD" clId="Web-{91769046-07B0-46A0-ABBC-E5945A7B3E0B}" dt="2023-11-16T07:18:43.470" v="1556" actId="1076"/>
          <ac:picMkLst>
            <pc:docMk/>
            <pc:sldMk cId="932402483" sldId="322"/>
            <ac:picMk id="68" creationId="{CA19F5D7-F871-83A4-BD72-A15350C256F4}"/>
          </ac:picMkLst>
        </pc:picChg>
        <pc:picChg chg="add mod">
          <ac:chgData name="olav.madland" userId="S::olav.madland_appliedautonomy.no#ext#@dfds.onmicrosoft.com::fe5c41b5-c7c5-45b6-bec2-ca8f361871b9" providerId="AD" clId="Web-{91769046-07B0-46A0-ABBC-E5945A7B3E0B}" dt="2023-11-16T07:18:43.501" v="1557" actId="1076"/>
          <ac:picMkLst>
            <pc:docMk/>
            <pc:sldMk cId="932402483" sldId="322"/>
            <ac:picMk id="69" creationId="{F8F349E7-1F7A-F61B-E4EB-5AF2D25D7D2C}"/>
          </ac:picMkLst>
        </pc:picChg>
        <pc:picChg chg="add mod">
          <ac:chgData name="olav.madland" userId="S::olav.madland_appliedautonomy.no#ext#@dfds.onmicrosoft.com::fe5c41b5-c7c5-45b6-bec2-ca8f361871b9" providerId="AD" clId="Web-{91769046-07B0-46A0-ABBC-E5945A7B3E0B}" dt="2023-11-16T07:19:10.455" v="1562" actId="14100"/>
          <ac:picMkLst>
            <pc:docMk/>
            <pc:sldMk cId="932402483" sldId="322"/>
            <ac:picMk id="71" creationId="{9E8333EF-686B-A076-3924-F2494C2749FC}"/>
          </ac:picMkLst>
        </pc:picChg>
      </pc:sldChg>
      <pc:sldChg chg="addSp modSp add">
        <pc:chgData name="olav.madland" userId="S::olav.madland_appliedautonomy.no#ext#@dfds.onmicrosoft.com::fe5c41b5-c7c5-45b6-bec2-ca8f361871b9" providerId="AD" clId="Web-{91769046-07B0-46A0-ABBC-E5945A7B3E0B}" dt="2023-11-16T08:16:40.057" v="2116" actId="20577"/>
        <pc:sldMkLst>
          <pc:docMk/>
          <pc:sldMk cId="3063704133" sldId="323"/>
        </pc:sldMkLst>
        <pc:spChg chg="add mod">
          <ac:chgData name="olav.madland" userId="S::olav.madland_appliedautonomy.no#ext#@dfds.onmicrosoft.com::fe5c41b5-c7c5-45b6-bec2-ca8f361871b9" providerId="AD" clId="Web-{91769046-07B0-46A0-ABBC-E5945A7B3E0B}" dt="2023-11-16T08:10:36.940" v="2049" actId="1076"/>
          <ac:spMkLst>
            <pc:docMk/>
            <pc:sldMk cId="3063704133" sldId="323"/>
            <ac:spMk id="4" creationId="{929AF90E-6363-9808-8ADE-1D8EC03BC3A0}"/>
          </ac:spMkLst>
        </pc:spChg>
        <pc:spChg chg="add mod">
          <ac:chgData name="olav.madland" userId="S::olav.madland_appliedautonomy.no#ext#@dfds.onmicrosoft.com::fe5c41b5-c7c5-45b6-bec2-ca8f361871b9" providerId="AD" clId="Web-{91769046-07B0-46A0-ABBC-E5945A7B3E0B}" dt="2023-11-16T08:16:40.057" v="2116" actId="20577"/>
          <ac:spMkLst>
            <pc:docMk/>
            <pc:sldMk cId="3063704133" sldId="323"/>
            <ac:spMk id="5" creationId="{9FDFAE57-081C-EB9A-DB76-5005A6C659A3}"/>
          </ac:spMkLst>
        </pc:spChg>
        <pc:spChg chg="mod">
          <ac:chgData name="olav.madland" userId="S::olav.madland_appliedautonomy.no#ext#@dfds.onmicrosoft.com::fe5c41b5-c7c5-45b6-bec2-ca8f361871b9" providerId="AD" clId="Web-{91769046-07B0-46A0-ABBC-E5945A7B3E0B}" dt="2023-11-16T08:16:20.666" v="2112" actId="20577"/>
          <ac:spMkLst>
            <pc:docMk/>
            <pc:sldMk cId="3063704133" sldId="323"/>
            <ac:spMk id="34" creationId="{EDA322FA-DD74-394F-0323-6CC982A76E97}"/>
          </ac:spMkLst>
        </pc:spChg>
        <pc:spChg chg="ord">
          <ac:chgData name="olav.madland" userId="S::olav.madland_appliedautonomy.no#ext#@dfds.onmicrosoft.com::fe5c41b5-c7c5-45b6-bec2-ca8f361871b9" providerId="AD" clId="Web-{91769046-07B0-46A0-ABBC-E5945A7B3E0B}" dt="2023-11-16T08:12:56.802" v="2075"/>
          <ac:spMkLst>
            <pc:docMk/>
            <pc:sldMk cId="3063704133" sldId="323"/>
            <ac:spMk id="36" creationId="{94F294B6-57D7-7881-4AE7-E7FB53D1B43D}"/>
          </ac:spMkLst>
        </pc:spChg>
        <pc:picChg chg="mod ord">
          <ac:chgData name="olav.madland" userId="S::olav.madland_appliedautonomy.no#ext#@dfds.onmicrosoft.com::fe5c41b5-c7c5-45b6-bec2-ca8f361871b9" providerId="AD" clId="Web-{91769046-07B0-46A0-ABBC-E5945A7B3E0B}" dt="2023-11-16T08:10:52.471" v="2053" actId="1076"/>
          <ac:picMkLst>
            <pc:docMk/>
            <pc:sldMk cId="3063704133" sldId="323"/>
            <ac:picMk id="71" creationId="{9E8333EF-686B-A076-3924-F2494C2749FC}"/>
          </ac:picMkLst>
        </pc:picChg>
      </pc:sldChg>
      <pc:sldChg chg="addSp delSp modSp add">
        <pc:chgData name="olav.madland" userId="S::olav.madland_appliedautonomy.no#ext#@dfds.onmicrosoft.com::fe5c41b5-c7c5-45b6-bec2-ca8f361871b9" providerId="AD" clId="Web-{91769046-07B0-46A0-ABBC-E5945A7B3E0B}" dt="2023-11-16T08:17:55.106" v="2176" actId="20577"/>
        <pc:sldMkLst>
          <pc:docMk/>
          <pc:sldMk cId="2019446505" sldId="324"/>
        </pc:sldMkLst>
        <pc:spChg chg="mod">
          <ac:chgData name="olav.madland" userId="S::olav.madland_appliedautonomy.no#ext#@dfds.onmicrosoft.com::fe5c41b5-c7c5-45b6-bec2-ca8f361871b9" providerId="AD" clId="Web-{91769046-07B0-46A0-ABBC-E5945A7B3E0B}" dt="2023-11-16T07:23:29.354" v="1644" actId="20577"/>
          <ac:spMkLst>
            <pc:docMk/>
            <pc:sldMk cId="2019446505" sldId="324"/>
            <ac:spMk id="7" creationId="{6CD09CE8-88F0-EDA1-C5FD-BB64B67611D4}"/>
          </ac:spMkLst>
        </pc:spChg>
        <pc:spChg chg="del">
          <ac:chgData name="olav.madland" userId="S::olav.madland_appliedautonomy.no#ext#@dfds.onmicrosoft.com::fe5c41b5-c7c5-45b6-bec2-ca8f361871b9" providerId="AD" clId="Web-{91769046-07B0-46A0-ABBC-E5945A7B3E0B}" dt="2023-11-16T07:26:33.766" v="1687"/>
          <ac:spMkLst>
            <pc:docMk/>
            <pc:sldMk cId="2019446505" sldId="324"/>
            <ac:spMk id="13" creationId="{B01EE456-AF5E-A07C-F9D7-A952F6884C8E}"/>
          </ac:spMkLst>
        </pc:spChg>
        <pc:spChg chg="add mod">
          <ac:chgData name="olav.madland" userId="S::olav.madland_appliedautonomy.no#ext#@dfds.onmicrosoft.com::fe5c41b5-c7c5-45b6-bec2-ca8f361871b9" providerId="AD" clId="Web-{91769046-07B0-46A0-ABBC-E5945A7B3E0B}" dt="2023-11-16T07:59:52.769" v="1758" actId="14100"/>
          <ac:spMkLst>
            <pc:docMk/>
            <pc:sldMk cId="2019446505" sldId="324"/>
            <ac:spMk id="13" creationId="{BEF7BD34-ED7D-DFAE-4637-1BE16DA482EB}"/>
          </ac:spMkLst>
        </pc:spChg>
        <pc:spChg chg="add mod">
          <ac:chgData name="olav.madland" userId="S::olav.madland_appliedautonomy.no#ext#@dfds.onmicrosoft.com::fe5c41b5-c7c5-45b6-bec2-ca8f361871b9" providerId="AD" clId="Web-{91769046-07B0-46A0-ABBC-E5945A7B3E0B}" dt="2023-11-16T08:03:23.993" v="1887" actId="1076"/>
          <ac:spMkLst>
            <pc:docMk/>
            <pc:sldMk cId="2019446505" sldId="324"/>
            <ac:spMk id="14" creationId="{F0E62F03-85C0-D2B1-4FD7-6A61C5F1B984}"/>
          </ac:spMkLst>
        </pc:spChg>
        <pc:spChg chg="del">
          <ac:chgData name="olav.madland" userId="S::olav.madland_appliedautonomy.no#ext#@dfds.onmicrosoft.com::fe5c41b5-c7c5-45b6-bec2-ca8f361871b9" providerId="AD" clId="Web-{91769046-07B0-46A0-ABBC-E5945A7B3E0B}" dt="2023-11-16T07:26:33.766" v="1686"/>
          <ac:spMkLst>
            <pc:docMk/>
            <pc:sldMk cId="2019446505" sldId="324"/>
            <ac:spMk id="15" creationId="{96CB7F0A-8422-F054-D3B2-A0749254F666}"/>
          </ac:spMkLst>
        </pc:spChg>
        <pc:spChg chg="add mod">
          <ac:chgData name="olav.madland" userId="S::olav.madland_appliedautonomy.no#ext#@dfds.onmicrosoft.com::fe5c41b5-c7c5-45b6-bec2-ca8f361871b9" providerId="AD" clId="Web-{91769046-07B0-46A0-ABBC-E5945A7B3E0B}" dt="2023-11-16T08:03:24.008" v="1888" actId="1076"/>
          <ac:spMkLst>
            <pc:docMk/>
            <pc:sldMk cId="2019446505" sldId="324"/>
            <ac:spMk id="15" creationId="{E7BDF081-976D-6F55-BAAF-83BAA07EA62D}"/>
          </ac:spMkLst>
        </pc:spChg>
        <pc:spChg chg="add mod">
          <ac:chgData name="olav.madland" userId="S::olav.madland_appliedautonomy.no#ext#@dfds.onmicrosoft.com::fe5c41b5-c7c5-45b6-bec2-ca8f361871b9" providerId="AD" clId="Web-{91769046-07B0-46A0-ABBC-E5945A7B3E0B}" dt="2023-11-16T08:12:33.208" v="2072"/>
          <ac:spMkLst>
            <pc:docMk/>
            <pc:sldMk cId="2019446505" sldId="324"/>
            <ac:spMk id="16" creationId="{470A729E-5B99-11C7-D97E-4DCA6A4D253C}"/>
          </ac:spMkLst>
        </pc:spChg>
        <pc:spChg chg="add mod">
          <ac:chgData name="olav.madland" userId="S::olav.madland_appliedautonomy.no#ext#@dfds.onmicrosoft.com::fe5c41b5-c7c5-45b6-bec2-ca8f361871b9" providerId="AD" clId="Web-{91769046-07B0-46A0-ABBC-E5945A7B3E0B}" dt="2023-11-16T08:12:41.146" v="2073"/>
          <ac:spMkLst>
            <pc:docMk/>
            <pc:sldMk cId="2019446505" sldId="324"/>
            <ac:spMk id="17" creationId="{5F346B86-1D1E-8B84-AD82-6CEB3C3A23D7}"/>
          </ac:spMkLst>
        </pc:spChg>
        <pc:spChg chg="add mod">
          <ac:chgData name="olav.madland" userId="S::olav.madland_appliedautonomy.no#ext#@dfds.onmicrosoft.com::fe5c41b5-c7c5-45b6-bec2-ca8f361871b9" providerId="AD" clId="Web-{91769046-07B0-46A0-ABBC-E5945A7B3E0B}" dt="2023-11-16T08:12:41.224" v="2074"/>
          <ac:spMkLst>
            <pc:docMk/>
            <pc:sldMk cId="2019446505" sldId="324"/>
            <ac:spMk id="18" creationId="{454C0949-F6D1-7423-7FAB-F0E77DD9FDF3}"/>
          </ac:spMkLst>
        </pc:spChg>
        <pc:spChg chg="add mod">
          <ac:chgData name="olav.madland" userId="S::olav.madland_appliedautonomy.no#ext#@dfds.onmicrosoft.com::fe5c41b5-c7c5-45b6-bec2-ca8f361871b9" providerId="AD" clId="Web-{91769046-07B0-46A0-ABBC-E5945A7B3E0B}" dt="2023-11-16T08:17:55.106" v="2176" actId="20577"/>
          <ac:spMkLst>
            <pc:docMk/>
            <pc:sldMk cId="2019446505" sldId="324"/>
            <ac:spMk id="20" creationId="{96C0DC90-AE82-8DB4-9161-F9F51555C798}"/>
          </ac:spMkLst>
        </pc:spChg>
        <pc:spChg chg="add mod">
          <ac:chgData name="olav.madland" userId="S::olav.madland_appliedautonomy.no#ext#@dfds.onmicrosoft.com::fe5c41b5-c7c5-45b6-bec2-ca8f361871b9" providerId="AD" clId="Web-{91769046-07B0-46A0-ABBC-E5945A7B3E0B}" dt="2023-11-16T08:09:53.173" v="2040" actId="14100"/>
          <ac:spMkLst>
            <pc:docMk/>
            <pc:sldMk cId="2019446505" sldId="324"/>
            <ac:spMk id="21" creationId="{4002F99A-C78C-4854-9BB7-2133FE764186}"/>
          </ac:spMkLst>
        </pc:spChg>
        <pc:spChg chg="del">
          <ac:chgData name="olav.madland" userId="S::olav.madland_appliedautonomy.no#ext#@dfds.onmicrosoft.com::fe5c41b5-c7c5-45b6-bec2-ca8f361871b9" providerId="AD" clId="Web-{91769046-07B0-46A0-ABBC-E5945A7B3E0B}" dt="2023-11-16T07:26:33.750" v="1684"/>
          <ac:spMkLst>
            <pc:docMk/>
            <pc:sldMk cId="2019446505" sldId="324"/>
            <ac:spMk id="23" creationId="{ED278554-C264-6DB8-8BF3-B78D74E83ECC}"/>
          </ac:spMkLst>
        </pc:spChg>
        <pc:spChg chg="del">
          <ac:chgData name="olav.madland" userId="S::olav.madland_appliedautonomy.no#ext#@dfds.onmicrosoft.com::fe5c41b5-c7c5-45b6-bec2-ca8f361871b9" providerId="AD" clId="Web-{91769046-07B0-46A0-ABBC-E5945A7B3E0B}" dt="2023-11-16T07:26:33.750" v="1683"/>
          <ac:spMkLst>
            <pc:docMk/>
            <pc:sldMk cId="2019446505" sldId="324"/>
            <ac:spMk id="26" creationId="{939BCD20-A2C8-5705-4214-86BEAB97DCE6}"/>
          </ac:spMkLst>
        </pc:spChg>
        <pc:spChg chg="del">
          <ac:chgData name="olav.madland" userId="S::olav.madland_appliedautonomy.no#ext#@dfds.onmicrosoft.com::fe5c41b5-c7c5-45b6-bec2-ca8f361871b9" providerId="AD" clId="Web-{91769046-07B0-46A0-ABBC-E5945A7B3E0B}" dt="2023-11-16T07:24:50.559" v="1653"/>
          <ac:spMkLst>
            <pc:docMk/>
            <pc:sldMk cId="2019446505" sldId="324"/>
            <ac:spMk id="30" creationId="{491C7174-9229-EEF3-3B5A-CF3704971B0F}"/>
          </ac:spMkLst>
        </pc:spChg>
        <pc:spChg chg="del">
          <ac:chgData name="olav.madland" userId="S::olav.madland_appliedautonomy.no#ext#@dfds.onmicrosoft.com::fe5c41b5-c7c5-45b6-bec2-ca8f361871b9" providerId="AD" clId="Web-{91769046-07B0-46A0-ABBC-E5945A7B3E0B}" dt="2023-11-16T07:24:41.825" v="1645"/>
          <ac:spMkLst>
            <pc:docMk/>
            <pc:sldMk cId="2019446505" sldId="324"/>
            <ac:spMk id="34" creationId="{EDA322FA-DD74-394F-0323-6CC982A76E97}"/>
          </ac:spMkLst>
        </pc:spChg>
        <pc:spChg chg="del">
          <ac:chgData name="olav.madland" userId="S::olav.madland_appliedautonomy.no#ext#@dfds.onmicrosoft.com::fe5c41b5-c7c5-45b6-bec2-ca8f361871b9" providerId="AD" clId="Web-{91769046-07B0-46A0-ABBC-E5945A7B3E0B}" dt="2023-11-16T07:26:29.297" v="1671"/>
          <ac:spMkLst>
            <pc:docMk/>
            <pc:sldMk cId="2019446505" sldId="324"/>
            <ac:spMk id="36" creationId="{94F294B6-57D7-7881-4AE7-E7FB53D1B43D}"/>
          </ac:spMkLst>
        </pc:spChg>
        <pc:spChg chg="del">
          <ac:chgData name="olav.madland" userId="S::olav.madland_appliedautonomy.no#ext#@dfds.onmicrosoft.com::fe5c41b5-c7c5-45b6-bec2-ca8f361871b9" providerId="AD" clId="Web-{91769046-07B0-46A0-ABBC-E5945A7B3E0B}" dt="2023-11-16T07:24:50.559" v="1652"/>
          <ac:spMkLst>
            <pc:docMk/>
            <pc:sldMk cId="2019446505" sldId="324"/>
            <ac:spMk id="38" creationId="{84EDD81B-4909-236F-D9A3-69F81A52F1FA}"/>
          </ac:spMkLst>
        </pc:spChg>
        <pc:spChg chg="del">
          <ac:chgData name="olav.madland" userId="S::olav.madland_appliedautonomy.no#ext#@dfds.onmicrosoft.com::fe5c41b5-c7c5-45b6-bec2-ca8f361871b9" providerId="AD" clId="Web-{91769046-07B0-46A0-ABBC-E5945A7B3E0B}" dt="2023-11-16T07:24:50.559" v="1651"/>
          <ac:spMkLst>
            <pc:docMk/>
            <pc:sldMk cId="2019446505" sldId="324"/>
            <ac:spMk id="40" creationId="{AB9CFA8C-036F-6F4C-992E-28CFAE5B891D}"/>
          </ac:spMkLst>
        </pc:spChg>
        <pc:spChg chg="del">
          <ac:chgData name="olav.madland" userId="S::olav.madland_appliedautonomy.no#ext#@dfds.onmicrosoft.com::fe5c41b5-c7c5-45b6-bec2-ca8f361871b9" providerId="AD" clId="Web-{91769046-07B0-46A0-ABBC-E5945A7B3E0B}" dt="2023-11-16T07:24:50.559" v="1650"/>
          <ac:spMkLst>
            <pc:docMk/>
            <pc:sldMk cId="2019446505" sldId="324"/>
            <ac:spMk id="42" creationId="{56A9B05A-4B7C-2DD6-6566-5BCD58246E9C}"/>
          </ac:spMkLst>
        </pc:spChg>
        <pc:spChg chg="del">
          <ac:chgData name="olav.madland" userId="S::olav.madland_appliedautonomy.no#ext#@dfds.onmicrosoft.com::fe5c41b5-c7c5-45b6-bec2-ca8f361871b9" providerId="AD" clId="Web-{91769046-07B0-46A0-ABBC-E5945A7B3E0B}" dt="2023-11-16T07:24:50.559" v="1649"/>
          <ac:spMkLst>
            <pc:docMk/>
            <pc:sldMk cId="2019446505" sldId="324"/>
            <ac:spMk id="44" creationId="{E340E631-164C-94FC-8D98-01D46C691B4E}"/>
          </ac:spMkLst>
        </pc:spChg>
        <pc:spChg chg="del">
          <ac:chgData name="olav.madland" userId="S::olav.madland_appliedautonomy.no#ext#@dfds.onmicrosoft.com::fe5c41b5-c7c5-45b6-bec2-ca8f361871b9" providerId="AD" clId="Web-{91769046-07B0-46A0-ABBC-E5945A7B3E0B}" dt="2023-11-16T07:26:33.750" v="1678"/>
          <ac:spMkLst>
            <pc:docMk/>
            <pc:sldMk cId="2019446505" sldId="324"/>
            <ac:spMk id="58" creationId="{69E3FD13-08FD-BA78-3C7F-025B7E877590}"/>
          </ac:spMkLst>
        </pc:spChg>
        <pc:spChg chg="del">
          <ac:chgData name="olav.madland" userId="S::olav.madland_appliedautonomy.no#ext#@dfds.onmicrosoft.com::fe5c41b5-c7c5-45b6-bec2-ca8f361871b9" providerId="AD" clId="Web-{91769046-07B0-46A0-ABBC-E5945A7B3E0B}" dt="2023-11-16T07:26:33.750" v="1677"/>
          <ac:spMkLst>
            <pc:docMk/>
            <pc:sldMk cId="2019446505" sldId="324"/>
            <ac:spMk id="60" creationId="{8C1054B8-0D4B-60E6-1954-535BAB9B2600}"/>
          </ac:spMkLst>
        </pc:spChg>
        <pc:spChg chg="del">
          <ac:chgData name="olav.madland" userId="S::olav.madland_appliedautonomy.no#ext#@dfds.onmicrosoft.com::fe5c41b5-c7c5-45b6-bec2-ca8f361871b9" providerId="AD" clId="Web-{91769046-07B0-46A0-ABBC-E5945A7B3E0B}" dt="2023-11-16T07:26:33.750" v="1676"/>
          <ac:spMkLst>
            <pc:docMk/>
            <pc:sldMk cId="2019446505" sldId="324"/>
            <ac:spMk id="62" creationId="{0F68CA74-ED2A-E845-2243-67A308004FBA}"/>
          </ac:spMkLst>
        </pc:spChg>
        <pc:spChg chg="del">
          <ac:chgData name="olav.madland" userId="S::olav.madland_appliedautonomy.no#ext#@dfds.onmicrosoft.com::fe5c41b5-c7c5-45b6-bec2-ca8f361871b9" providerId="AD" clId="Web-{91769046-07B0-46A0-ABBC-E5945A7B3E0B}" dt="2023-11-16T07:26:33.750" v="1675"/>
          <ac:spMkLst>
            <pc:docMk/>
            <pc:sldMk cId="2019446505" sldId="324"/>
            <ac:spMk id="64" creationId="{BB4FB340-72A2-8B84-8AC4-06D60316D41E}"/>
          </ac:spMkLst>
        </pc:spChg>
        <pc:spChg chg="del">
          <ac:chgData name="olav.madland" userId="S::olav.madland_appliedautonomy.no#ext#@dfds.onmicrosoft.com::fe5c41b5-c7c5-45b6-bec2-ca8f361871b9" providerId="AD" clId="Web-{91769046-07B0-46A0-ABBC-E5945A7B3E0B}" dt="2023-11-16T07:24:50.559" v="1648"/>
          <ac:spMkLst>
            <pc:docMk/>
            <pc:sldMk cId="2019446505" sldId="324"/>
            <ac:spMk id="65" creationId="{B855B340-C9AB-8402-B0C9-0613DDD38EE6}"/>
          </ac:spMkLst>
        </pc:spChg>
        <pc:spChg chg="del">
          <ac:chgData name="olav.madland" userId="S::olav.madland_appliedautonomy.no#ext#@dfds.onmicrosoft.com::fe5c41b5-c7c5-45b6-bec2-ca8f361871b9" providerId="AD" clId="Web-{91769046-07B0-46A0-ABBC-E5945A7B3E0B}" dt="2023-11-16T07:24:50.559" v="1647"/>
          <ac:spMkLst>
            <pc:docMk/>
            <pc:sldMk cId="2019446505" sldId="324"/>
            <ac:spMk id="66" creationId="{35D958E8-6D04-3590-1500-6AF142B70E29}"/>
          </ac:spMkLst>
        </pc:spChg>
        <pc:spChg chg="del">
          <ac:chgData name="olav.madland" userId="S::olav.madland_appliedautonomy.no#ext#@dfds.onmicrosoft.com::fe5c41b5-c7c5-45b6-bec2-ca8f361871b9" providerId="AD" clId="Web-{91769046-07B0-46A0-ABBC-E5945A7B3E0B}" dt="2023-11-16T07:24:50.559" v="1646"/>
          <ac:spMkLst>
            <pc:docMk/>
            <pc:sldMk cId="2019446505" sldId="324"/>
            <ac:spMk id="67" creationId="{07D4DEBA-FA15-FDB6-36CF-C7E8E8CD95C6}"/>
          </ac:spMkLst>
        </pc:spChg>
        <pc:spChg chg="del">
          <ac:chgData name="olav.madland" userId="S::olav.madland_appliedautonomy.no#ext#@dfds.onmicrosoft.com::fe5c41b5-c7c5-45b6-bec2-ca8f361871b9" providerId="AD" clId="Web-{91769046-07B0-46A0-ABBC-E5945A7B3E0B}" dt="2023-11-16T07:26:33.750" v="1672"/>
          <ac:spMkLst>
            <pc:docMk/>
            <pc:sldMk cId="2019446505" sldId="324"/>
            <ac:spMk id="73" creationId="{8DE74597-175A-30BA-5093-FBDE61764E76}"/>
          </ac:spMkLst>
        </pc:spChg>
        <pc:picChg chg="add mod">
          <ac:chgData name="olav.madland" userId="S::olav.madland_appliedautonomy.no#ext#@dfds.onmicrosoft.com::fe5c41b5-c7c5-45b6-bec2-ca8f361871b9" providerId="AD" clId="Web-{91769046-07B0-46A0-ABBC-E5945A7B3E0B}" dt="2023-11-16T07:59:11.847" v="1726" actId="1076"/>
          <ac:picMkLst>
            <pc:docMk/>
            <pc:sldMk cId="2019446505" sldId="324"/>
            <ac:picMk id="4" creationId="{C55306D3-548D-23B0-557D-ECBC9D688E1D}"/>
          </ac:picMkLst>
        </pc:picChg>
        <pc:picChg chg="add mod">
          <ac:chgData name="olav.madland" userId="S::olav.madland_appliedautonomy.no#ext#@dfds.onmicrosoft.com::fe5c41b5-c7c5-45b6-bec2-ca8f361871b9" providerId="AD" clId="Web-{91769046-07B0-46A0-ABBC-E5945A7B3E0B}" dt="2023-11-16T07:59:03.284" v="1725" actId="1076"/>
          <ac:picMkLst>
            <pc:docMk/>
            <pc:sldMk cId="2019446505" sldId="324"/>
            <ac:picMk id="5" creationId="{828D3662-C784-34B7-A4F4-9084D976D3D1}"/>
          </ac:picMkLst>
        </pc:picChg>
        <pc:picChg chg="add mod">
          <ac:chgData name="olav.madland" userId="S::olav.madland_appliedautonomy.no#ext#@dfds.onmicrosoft.com::fe5c41b5-c7c5-45b6-bec2-ca8f361871b9" providerId="AD" clId="Web-{91769046-07B0-46A0-ABBC-E5945A7B3E0B}" dt="2023-11-16T07:58:27.736" v="1718" actId="1076"/>
          <ac:picMkLst>
            <pc:docMk/>
            <pc:sldMk cId="2019446505" sldId="324"/>
            <ac:picMk id="6" creationId="{C9377AD6-5006-F186-91BD-8D585DF17A38}"/>
          </ac:picMkLst>
        </pc:picChg>
        <pc:picChg chg="add mod">
          <ac:chgData name="olav.madland" userId="S::olav.madland_appliedautonomy.no#ext#@dfds.onmicrosoft.com::fe5c41b5-c7c5-45b6-bec2-ca8f361871b9" providerId="AD" clId="Web-{91769046-07B0-46A0-ABBC-E5945A7B3E0B}" dt="2023-11-16T07:56:57.328" v="1708" actId="1076"/>
          <ac:picMkLst>
            <pc:docMk/>
            <pc:sldMk cId="2019446505" sldId="324"/>
            <ac:picMk id="8" creationId="{3B460F5C-F7C3-63FF-ED5B-9A1D3C3F4DCE}"/>
          </ac:picMkLst>
        </pc:picChg>
        <pc:picChg chg="add mod ord">
          <ac:chgData name="olav.madland" userId="S::olav.madland_appliedautonomy.no#ext#@dfds.onmicrosoft.com::fe5c41b5-c7c5-45b6-bec2-ca8f361871b9" providerId="AD" clId="Web-{91769046-07B0-46A0-ABBC-E5945A7B3E0B}" dt="2023-11-16T07:56:09.014" v="1705"/>
          <ac:picMkLst>
            <pc:docMk/>
            <pc:sldMk cId="2019446505" sldId="324"/>
            <ac:picMk id="10" creationId="{3F64F022-5B5D-A6F9-5138-A9E93D05A04E}"/>
          </ac:picMkLst>
        </pc:picChg>
        <pc:picChg chg="add mod">
          <ac:chgData name="olav.madland" userId="S::olav.madland_appliedautonomy.no#ext#@dfds.onmicrosoft.com::fe5c41b5-c7c5-45b6-bec2-ca8f361871b9" providerId="AD" clId="Web-{91769046-07B0-46A0-ABBC-E5945A7B3E0B}" dt="2023-11-16T07:59:00.221" v="1724" actId="1076"/>
          <ac:picMkLst>
            <pc:docMk/>
            <pc:sldMk cId="2019446505" sldId="324"/>
            <ac:picMk id="12" creationId="{D63A9340-1B69-C487-3B78-D22DA3B38675}"/>
          </ac:picMkLst>
        </pc:picChg>
        <pc:picChg chg="del">
          <ac:chgData name="olav.madland" userId="S::olav.madland_appliedautonomy.no#ext#@dfds.onmicrosoft.com::fe5c41b5-c7c5-45b6-bec2-ca8f361871b9" providerId="AD" clId="Web-{91769046-07B0-46A0-ABBC-E5945A7B3E0B}" dt="2023-11-16T07:26:33.766" v="1685"/>
          <ac:picMkLst>
            <pc:docMk/>
            <pc:sldMk cId="2019446505" sldId="324"/>
            <ac:picMk id="20" creationId="{C798CE7F-2642-00CC-3264-E342623E0407}"/>
          </ac:picMkLst>
        </pc:picChg>
        <pc:picChg chg="del">
          <ac:chgData name="olav.madland" userId="S::olav.madland_appliedautonomy.no#ext#@dfds.onmicrosoft.com::fe5c41b5-c7c5-45b6-bec2-ca8f361871b9" providerId="AD" clId="Web-{91769046-07B0-46A0-ABBC-E5945A7B3E0B}" dt="2023-11-16T07:26:33.750" v="1682"/>
          <ac:picMkLst>
            <pc:docMk/>
            <pc:sldMk cId="2019446505" sldId="324"/>
            <ac:picMk id="48" creationId="{DFC42AEF-C68D-8746-2D4F-537DBB124659}"/>
          </ac:picMkLst>
        </pc:picChg>
        <pc:picChg chg="del">
          <ac:chgData name="olav.madland" userId="S::olav.madland_appliedautonomy.no#ext#@dfds.onmicrosoft.com::fe5c41b5-c7c5-45b6-bec2-ca8f361871b9" providerId="AD" clId="Web-{91769046-07B0-46A0-ABBC-E5945A7B3E0B}" dt="2023-11-16T07:26:33.750" v="1681"/>
          <ac:picMkLst>
            <pc:docMk/>
            <pc:sldMk cId="2019446505" sldId="324"/>
            <ac:picMk id="50" creationId="{54BF65FF-1D5E-48A8-6A03-FCD4598CE673}"/>
          </ac:picMkLst>
        </pc:picChg>
        <pc:picChg chg="del">
          <ac:chgData name="olav.madland" userId="S::olav.madland_appliedautonomy.no#ext#@dfds.onmicrosoft.com::fe5c41b5-c7c5-45b6-bec2-ca8f361871b9" providerId="AD" clId="Web-{91769046-07B0-46A0-ABBC-E5945A7B3E0B}" dt="2023-11-16T07:26:33.750" v="1680"/>
          <ac:picMkLst>
            <pc:docMk/>
            <pc:sldMk cId="2019446505" sldId="324"/>
            <ac:picMk id="52" creationId="{CC6E8EFC-0E23-FAF1-0076-53A4E0AC4273}"/>
          </ac:picMkLst>
        </pc:picChg>
        <pc:picChg chg="del">
          <ac:chgData name="olav.madland" userId="S::olav.madland_appliedautonomy.no#ext#@dfds.onmicrosoft.com::fe5c41b5-c7c5-45b6-bec2-ca8f361871b9" providerId="AD" clId="Web-{91769046-07B0-46A0-ABBC-E5945A7B3E0B}" dt="2023-11-16T07:26:33.750" v="1679"/>
          <ac:picMkLst>
            <pc:docMk/>
            <pc:sldMk cId="2019446505" sldId="324"/>
            <ac:picMk id="54" creationId="{A1BC4F7A-E1C1-F140-1CDD-3D6DAE751666}"/>
          </ac:picMkLst>
        </pc:picChg>
        <pc:picChg chg="del">
          <ac:chgData name="olav.madland" userId="S::olav.madland_appliedautonomy.no#ext#@dfds.onmicrosoft.com::fe5c41b5-c7c5-45b6-bec2-ca8f361871b9" providerId="AD" clId="Web-{91769046-07B0-46A0-ABBC-E5945A7B3E0B}" dt="2023-11-16T07:26:33.750" v="1674"/>
          <ac:picMkLst>
            <pc:docMk/>
            <pc:sldMk cId="2019446505" sldId="324"/>
            <ac:picMk id="68" creationId="{CA19F5D7-F871-83A4-BD72-A15350C256F4}"/>
          </ac:picMkLst>
        </pc:picChg>
        <pc:picChg chg="del">
          <ac:chgData name="olav.madland" userId="S::olav.madland_appliedautonomy.no#ext#@dfds.onmicrosoft.com::fe5c41b5-c7c5-45b6-bec2-ca8f361871b9" providerId="AD" clId="Web-{91769046-07B0-46A0-ABBC-E5945A7B3E0B}" dt="2023-11-16T07:26:33.750" v="1673"/>
          <ac:picMkLst>
            <pc:docMk/>
            <pc:sldMk cId="2019446505" sldId="324"/>
            <ac:picMk id="69" creationId="{F8F349E7-1F7A-F61B-E4EB-5AF2D25D7D2C}"/>
          </ac:picMkLst>
        </pc:picChg>
        <pc:picChg chg="del mod">
          <ac:chgData name="olav.madland" userId="S::olav.madland_appliedautonomy.no#ext#@dfds.onmicrosoft.com::fe5c41b5-c7c5-45b6-bec2-ca8f361871b9" providerId="AD" clId="Web-{91769046-07B0-46A0-ABBC-E5945A7B3E0B}" dt="2023-11-16T07:54:36.700" v="1691"/>
          <ac:picMkLst>
            <pc:docMk/>
            <pc:sldMk cId="2019446505" sldId="324"/>
            <ac:picMk id="71" creationId="{9E8333EF-686B-A076-3924-F2494C2749FC}"/>
          </ac:picMkLst>
        </pc:picChg>
      </pc:sldChg>
      <pc:sldMasterChg chg="addSldLayout">
        <pc:chgData name="olav.madland" userId="S::olav.madland_appliedautonomy.no#ext#@dfds.onmicrosoft.com::fe5c41b5-c7c5-45b6-bec2-ca8f361871b9" providerId="AD" clId="Web-{91769046-07B0-46A0-ABBC-E5945A7B3E0B}" dt="2023-11-15T17:37:40.765" v="0"/>
        <pc:sldMasterMkLst>
          <pc:docMk/>
          <pc:sldMasterMk cId="0" sldId="2147483648"/>
        </pc:sldMasterMkLst>
        <pc:sldLayoutChg chg="add">
          <pc:chgData name="olav.madland" userId="S::olav.madland_appliedautonomy.no#ext#@dfds.onmicrosoft.com::fe5c41b5-c7c5-45b6-bec2-ca8f361871b9" providerId="AD" clId="Web-{91769046-07B0-46A0-ABBC-E5945A7B3E0B}" dt="2023-11-15T17:37:40.765" v="0"/>
          <pc:sldLayoutMkLst>
            <pc:docMk/>
            <pc:sldMasterMk cId="0" sldId="2147483648"/>
            <pc:sldLayoutMk cId="3763744538" sldId="2147483665"/>
          </pc:sldLayoutMkLst>
        </pc:sldLayoutChg>
      </pc:sldMasterChg>
    </pc:docChg>
  </pc:docChgLst>
  <pc:docChgLst>
    <pc:chgData name="Couelle, Victoire" userId="S::victoire.couelle_iru.org#ext#@dfds.onmicrosoft.com::aca174cd-3280-43df-ae1f-b777b1f3e9a3" providerId="AD" clId="Web-{D855F1E5-A418-49E1-A53F-68EF2115943D}"/>
    <pc:docChg chg="addSld delSld modSld">
      <pc:chgData name="Couelle, Victoire" userId="S::victoire.couelle_iru.org#ext#@dfds.onmicrosoft.com::aca174cd-3280-43df-ae1f-b777b1f3e9a3" providerId="AD" clId="Web-{D855F1E5-A418-49E1-A53F-68EF2115943D}" dt="2023-11-21T09:32:47.379" v="104"/>
      <pc:docMkLst>
        <pc:docMk/>
      </pc:docMkLst>
      <pc:sldChg chg="addSp modSp">
        <pc:chgData name="Couelle, Victoire" userId="S::victoire.couelle_iru.org#ext#@dfds.onmicrosoft.com::aca174cd-3280-43df-ae1f-b777b1f3e9a3" providerId="AD" clId="Web-{D855F1E5-A418-49E1-A53F-68EF2115943D}" dt="2023-11-21T09:31:59.596" v="103" actId="1076"/>
        <pc:sldMkLst>
          <pc:docMk/>
          <pc:sldMk cId="2451711892" sldId="341"/>
        </pc:sldMkLst>
        <pc:spChg chg="add mod">
          <ac:chgData name="Couelle, Victoire" userId="S::victoire.couelle_iru.org#ext#@dfds.onmicrosoft.com::aca174cd-3280-43df-ae1f-b777b1f3e9a3" providerId="AD" clId="Web-{D855F1E5-A418-49E1-A53F-68EF2115943D}" dt="2023-11-21T09:31:59.596" v="103" actId="1076"/>
          <ac:spMkLst>
            <pc:docMk/>
            <pc:sldMk cId="2451711892" sldId="341"/>
            <ac:spMk id="3" creationId="{9D65ADC5-2D68-14E8-0BD7-15974881E0FA}"/>
          </ac:spMkLst>
        </pc:spChg>
      </pc:sldChg>
      <pc:sldChg chg="del">
        <pc:chgData name="Couelle, Victoire" userId="S::victoire.couelle_iru.org#ext#@dfds.onmicrosoft.com::aca174cd-3280-43df-ae1f-b777b1f3e9a3" providerId="AD" clId="Web-{D855F1E5-A418-49E1-A53F-68EF2115943D}" dt="2023-11-21T09:31:39.799" v="100"/>
        <pc:sldMkLst>
          <pc:docMk/>
          <pc:sldMk cId="250803528" sldId="342"/>
        </pc:sldMkLst>
      </pc:sldChg>
      <pc:sldChg chg="del">
        <pc:chgData name="Couelle, Victoire" userId="S::victoire.couelle_iru.org#ext#@dfds.onmicrosoft.com::aca174cd-3280-43df-ae1f-b777b1f3e9a3" providerId="AD" clId="Web-{D855F1E5-A418-49E1-A53F-68EF2115943D}" dt="2023-11-21T09:27:49.915" v="0"/>
        <pc:sldMkLst>
          <pc:docMk/>
          <pc:sldMk cId="2641390514" sldId="344"/>
        </pc:sldMkLst>
      </pc:sldChg>
      <pc:sldChg chg="modSp">
        <pc:chgData name="Couelle, Victoire" userId="S::victoire.couelle_iru.org#ext#@dfds.onmicrosoft.com::aca174cd-3280-43df-ae1f-b777b1f3e9a3" providerId="AD" clId="Web-{D855F1E5-A418-49E1-A53F-68EF2115943D}" dt="2023-11-21T09:30:00.420" v="86" actId="1076"/>
        <pc:sldMkLst>
          <pc:docMk/>
          <pc:sldMk cId="4007292569" sldId="345"/>
        </pc:sldMkLst>
        <pc:spChg chg="mod">
          <ac:chgData name="Couelle, Victoire" userId="S::victoire.couelle_iru.org#ext#@dfds.onmicrosoft.com::aca174cd-3280-43df-ae1f-b777b1f3e9a3" providerId="AD" clId="Web-{D855F1E5-A418-49E1-A53F-68EF2115943D}" dt="2023-11-21T09:30:00.420" v="86" actId="1076"/>
          <ac:spMkLst>
            <pc:docMk/>
            <pc:sldMk cId="4007292569" sldId="345"/>
            <ac:spMk id="5" creationId="{C8AA95A6-CE6B-FBF5-4474-C069A9A23866}"/>
          </ac:spMkLst>
        </pc:spChg>
        <pc:spChg chg="mod">
          <ac:chgData name="Couelle, Victoire" userId="S::victoire.couelle_iru.org#ext#@dfds.onmicrosoft.com::aca174cd-3280-43df-ae1f-b777b1f3e9a3" providerId="AD" clId="Web-{D855F1E5-A418-49E1-A53F-68EF2115943D}" dt="2023-11-21T09:29:57.779" v="85" actId="20577"/>
          <ac:spMkLst>
            <pc:docMk/>
            <pc:sldMk cId="4007292569" sldId="345"/>
            <ac:spMk id="31" creationId="{B6BFEBDD-305D-47E3-918E-6B04831D9899}"/>
          </ac:spMkLst>
        </pc:spChg>
      </pc:sldChg>
      <pc:sldChg chg="modSp">
        <pc:chgData name="Couelle, Victoire" userId="S::victoire.couelle_iru.org#ext#@dfds.onmicrosoft.com::aca174cd-3280-43df-ae1f-b777b1f3e9a3" providerId="AD" clId="Web-{D855F1E5-A418-49E1-A53F-68EF2115943D}" dt="2023-11-21T09:31:31.767" v="99" actId="1076"/>
        <pc:sldMkLst>
          <pc:docMk/>
          <pc:sldMk cId="2982756335" sldId="346"/>
        </pc:sldMkLst>
        <pc:spChg chg="mod">
          <ac:chgData name="Couelle, Victoire" userId="S::victoire.couelle_iru.org#ext#@dfds.onmicrosoft.com::aca174cd-3280-43df-ae1f-b777b1f3e9a3" providerId="AD" clId="Web-{D855F1E5-A418-49E1-A53F-68EF2115943D}" dt="2023-11-21T09:31:01.375" v="91" actId="20577"/>
          <ac:spMkLst>
            <pc:docMk/>
            <pc:sldMk cId="2982756335" sldId="346"/>
            <ac:spMk id="14" creationId="{F3E04A47-ED3A-D025-FB4D-7FCAF1787356}"/>
          </ac:spMkLst>
        </pc:spChg>
        <pc:spChg chg="mod">
          <ac:chgData name="Couelle, Victoire" userId="S::victoire.couelle_iru.org#ext#@dfds.onmicrosoft.com::aca174cd-3280-43df-ae1f-b777b1f3e9a3" providerId="AD" clId="Web-{D855F1E5-A418-49E1-A53F-68EF2115943D}" dt="2023-11-21T09:31:31.767" v="99" actId="1076"/>
          <ac:spMkLst>
            <pc:docMk/>
            <pc:sldMk cId="2982756335" sldId="346"/>
            <ac:spMk id="31" creationId="{B6BFEBDD-305D-47E3-918E-6B04831D9899}"/>
          </ac:spMkLst>
        </pc:spChg>
      </pc:sldChg>
      <pc:sldChg chg="modSp">
        <pc:chgData name="Couelle, Victoire" userId="S::victoire.couelle_iru.org#ext#@dfds.onmicrosoft.com::aca174cd-3280-43df-ae1f-b777b1f3e9a3" providerId="AD" clId="Web-{D855F1E5-A418-49E1-A53F-68EF2115943D}" dt="2023-11-21T09:29:26.356" v="67" actId="20577"/>
        <pc:sldMkLst>
          <pc:docMk/>
          <pc:sldMk cId="3598338029" sldId="349"/>
        </pc:sldMkLst>
        <pc:spChg chg="mod">
          <ac:chgData name="Couelle, Victoire" userId="S::victoire.couelle_iru.org#ext#@dfds.onmicrosoft.com::aca174cd-3280-43df-ae1f-b777b1f3e9a3" providerId="AD" clId="Web-{D855F1E5-A418-49E1-A53F-68EF2115943D}" dt="2023-11-21T09:29:26.356" v="67" actId="20577"/>
          <ac:spMkLst>
            <pc:docMk/>
            <pc:sldMk cId="3598338029" sldId="349"/>
            <ac:spMk id="7" creationId="{6EC384B9-44FF-992A-E8E6-40A1AC194CB3}"/>
          </ac:spMkLst>
        </pc:spChg>
      </pc:sldChg>
      <pc:sldChg chg="add">
        <pc:chgData name="Couelle, Victoire" userId="S::victoire.couelle_iru.org#ext#@dfds.onmicrosoft.com::aca174cd-3280-43df-ae1f-b777b1f3e9a3" providerId="AD" clId="Web-{D855F1E5-A418-49E1-A53F-68EF2115943D}" dt="2023-11-21T09:31:14.642" v="92"/>
        <pc:sldMkLst>
          <pc:docMk/>
          <pc:sldMk cId="4064284355" sldId="357"/>
        </pc:sldMkLst>
      </pc:sldChg>
      <pc:sldChg chg="add">
        <pc:chgData name="Couelle, Victoire" userId="S::victoire.couelle_iru.org#ext#@dfds.onmicrosoft.com::aca174cd-3280-43df-ae1f-b777b1f3e9a3" providerId="AD" clId="Web-{D855F1E5-A418-49E1-A53F-68EF2115943D}" dt="2023-11-21T09:32:47.379" v="104"/>
        <pc:sldMkLst>
          <pc:docMk/>
          <pc:sldMk cId="1524884003" sldId="358"/>
        </pc:sldMkLst>
      </pc:sldChg>
    </pc:docChg>
  </pc:docChgLst>
  <pc:docChgLst>
    <pc:chgData name="Benieke Treverton" userId="S::benieke.treverton_easymile.com#ext#@dfds.onmicrosoft.com::056221e3-4a34-4a29-b860-1fdeb98ce6da" providerId="AD" clId="Web-{9BA9007A-AF26-4DD7-AF2A-931169052433}"/>
    <pc:docChg chg="modSld">
      <pc:chgData name="Benieke Treverton" userId="S::benieke.treverton_easymile.com#ext#@dfds.onmicrosoft.com::056221e3-4a34-4a29-b860-1fdeb98ce6da" providerId="AD" clId="Web-{9BA9007A-AF26-4DD7-AF2A-931169052433}" dt="2023-11-22T10:33:20.559" v="24"/>
      <pc:docMkLst>
        <pc:docMk/>
      </pc:docMkLst>
      <pc:sldChg chg="modSp">
        <pc:chgData name="Benieke Treverton" userId="S::benieke.treverton_easymile.com#ext#@dfds.onmicrosoft.com::056221e3-4a34-4a29-b860-1fdeb98ce6da" providerId="AD" clId="Web-{9BA9007A-AF26-4DD7-AF2A-931169052433}" dt="2023-11-22T10:31:38.962" v="1" actId="20577"/>
        <pc:sldMkLst>
          <pc:docMk/>
          <pc:sldMk cId="0" sldId="260"/>
        </pc:sldMkLst>
        <pc:spChg chg="mod">
          <ac:chgData name="Benieke Treverton" userId="S::benieke.treverton_easymile.com#ext#@dfds.onmicrosoft.com::056221e3-4a34-4a29-b860-1fdeb98ce6da" providerId="AD" clId="Web-{9BA9007A-AF26-4DD7-AF2A-931169052433}" dt="2023-11-22T10:31:38.962" v="1" actId="20577"/>
          <ac:spMkLst>
            <pc:docMk/>
            <pc:sldMk cId="0" sldId="260"/>
            <ac:spMk id="144" creationId="{00000000-0000-0000-0000-000000000000}"/>
          </ac:spMkLst>
        </pc:spChg>
      </pc:sldChg>
      <pc:sldChg chg="modNotes">
        <pc:chgData name="Benieke Treverton" userId="S::benieke.treverton_easymile.com#ext#@dfds.onmicrosoft.com::056221e3-4a34-4a29-b860-1fdeb98ce6da" providerId="AD" clId="Web-{9BA9007A-AF26-4DD7-AF2A-931169052433}" dt="2023-11-22T10:32:16.791" v="3"/>
        <pc:sldMkLst>
          <pc:docMk/>
          <pc:sldMk cId="3198298071" sldId="351"/>
        </pc:sldMkLst>
      </pc:sldChg>
      <pc:sldChg chg="modNotes">
        <pc:chgData name="Benieke Treverton" userId="S::benieke.treverton_easymile.com#ext#@dfds.onmicrosoft.com::056221e3-4a34-4a29-b860-1fdeb98ce6da" providerId="AD" clId="Web-{9BA9007A-AF26-4DD7-AF2A-931169052433}" dt="2023-11-22T10:33:01.371" v="5"/>
        <pc:sldMkLst>
          <pc:docMk/>
          <pc:sldMk cId="1186801848" sldId="360"/>
        </pc:sldMkLst>
      </pc:sldChg>
      <pc:sldChg chg="modNotes">
        <pc:chgData name="Benieke Treverton" userId="S::benieke.treverton_easymile.com#ext#@dfds.onmicrosoft.com::056221e3-4a34-4a29-b860-1fdeb98ce6da" providerId="AD" clId="Web-{9BA9007A-AF26-4DD7-AF2A-931169052433}" dt="2023-11-22T10:33:20.559" v="24"/>
        <pc:sldMkLst>
          <pc:docMk/>
          <pc:sldMk cId="242733505" sldId="363"/>
        </pc:sldMkLst>
      </pc:sldChg>
    </pc:docChg>
  </pc:docChgLst>
  <pc:docChgLst>
    <pc:chgData name="Diana REINALES" userId="S::diana.reinales_cara.eu#ext#@dfds.onmicrosoft.com::2aa99d0b-2b92-483d-9752-0c3b59c562be" providerId="AD" clId="Web-{64773BD2-1004-47CB-A61F-CC7EC6F2C8A3}"/>
    <pc:docChg chg="addSld modSld">
      <pc:chgData name="Diana REINALES" userId="S::diana.reinales_cara.eu#ext#@dfds.onmicrosoft.com::2aa99d0b-2b92-483d-9752-0c3b59c562be" providerId="AD" clId="Web-{64773BD2-1004-47CB-A61F-CC7EC6F2C8A3}" dt="2023-10-24T08:08:25.799" v="676" actId="20577"/>
      <pc:docMkLst>
        <pc:docMk/>
      </pc:docMkLst>
      <pc:sldChg chg="modSp">
        <pc:chgData name="Diana REINALES" userId="S::diana.reinales_cara.eu#ext#@dfds.onmicrosoft.com::2aa99d0b-2b92-483d-9752-0c3b59c562be" providerId="AD" clId="Web-{64773BD2-1004-47CB-A61F-CC7EC6F2C8A3}" dt="2023-10-24T07:52:14.313" v="354" actId="20577"/>
        <pc:sldMkLst>
          <pc:docMk/>
          <pc:sldMk cId="3187333405" sldId="287"/>
        </pc:sldMkLst>
        <pc:spChg chg="mod">
          <ac:chgData name="Diana REINALES" userId="S::diana.reinales_cara.eu#ext#@dfds.onmicrosoft.com::2aa99d0b-2b92-483d-9752-0c3b59c562be" providerId="AD" clId="Web-{64773BD2-1004-47CB-A61F-CC7EC6F2C8A3}" dt="2023-10-24T07:52:14.313" v="354" actId="20577"/>
          <ac:spMkLst>
            <pc:docMk/>
            <pc:sldMk cId="3187333405" sldId="287"/>
            <ac:spMk id="2" creationId="{6E3CAD8E-D9CE-1FBF-3D16-D453595C3752}"/>
          </ac:spMkLst>
        </pc:spChg>
      </pc:sldChg>
      <pc:sldChg chg="addSp modSp">
        <pc:chgData name="Diana REINALES" userId="S::diana.reinales_cara.eu#ext#@dfds.onmicrosoft.com::2aa99d0b-2b92-483d-9752-0c3b59c562be" providerId="AD" clId="Web-{64773BD2-1004-47CB-A61F-CC7EC6F2C8A3}" dt="2023-10-24T07:52:47.392" v="380" actId="20577"/>
        <pc:sldMkLst>
          <pc:docMk/>
          <pc:sldMk cId="3375361089" sldId="292"/>
        </pc:sldMkLst>
        <pc:spChg chg="mod">
          <ac:chgData name="Diana REINALES" userId="S::diana.reinales_cara.eu#ext#@dfds.onmicrosoft.com::2aa99d0b-2b92-483d-9752-0c3b59c562be" providerId="AD" clId="Web-{64773BD2-1004-47CB-A61F-CC7EC6F2C8A3}" dt="2023-10-24T07:52:47.392" v="380" actId="20577"/>
          <ac:spMkLst>
            <pc:docMk/>
            <pc:sldMk cId="3375361089" sldId="292"/>
            <ac:spMk id="2" creationId="{6E3CAD8E-D9CE-1FBF-3D16-D453595C3752}"/>
          </ac:spMkLst>
        </pc:spChg>
        <pc:spChg chg="add mod">
          <ac:chgData name="Diana REINALES" userId="S::diana.reinales_cara.eu#ext#@dfds.onmicrosoft.com::2aa99d0b-2b92-483d-9752-0c3b59c562be" providerId="AD" clId="Web-{64773BD2-1004-47CB-A61F-CC7EC6F2C8A3}" dt="2023-10-24T07:48:35.165" v="260" actId="14100"/>
          <ac:spMkLst>
            <pc:docMk/>
            <pc:sldMk cId="3375361089" sldId="292"/>
            <ac:spMk id="4" creationId="{F79D4169-00C1-B1CB-E746-1AED1B8F23F7}"/>
          </ac:spMkLst>
        </pc:spChg>
        <pc:picChg chg="add mod">
          <ac:chgData name="Diana REINALES" userId="S::diana.reinales_cara.eu#ext#@dfds.onmicrosoft.com::2aa99d0b-2b92-483d-9752-0c3b59c562be" providerId="AD" clId="Web-{64773BD2-1004-47CB-A61F-CC7EC6F2C8A3}" dt="2023-10-24T07:48:50.821" v="263" actId="1076"/>
          <ac:picMkLst>
            <pc:docMk/>
            <pc:sldMk cId="3375361089" sldId="292"/>
            <ac:picMk id="6" creationId="{61889F3A-D839-D6C4-2567-63D4020BA2B3}"/>
          </ac:picMkLst>
        </pc:picChg>
      </pc:sldChg>
      <pc:sldChg chg="addSp delSp modSp add replId">
        <pc:chgData name="Diana REINALES" userId="S::diana.reinales_cara.eu#ext#@dfds.onmicrosoft.com::2aa99d0b-2b92-483d-9752-0c3b59c562be" providerId="AD" clId="Web-{64773BD2-1004-47CB-A61F-CC7EC6F2C8A3}" dt="2023-10-24T08:08:25.799" v="676" actId="20577"/>
        <pc:sldMkLst>
          <pc:docMk/>
          <pc:sldMk cId="3972141587" sldId="293"/>
        </pc:sldMkLst>
        <pc:spChg chg="mod">
          <ac:chgData name="Diana REINALES" userId="S::diana.reinales_cara.eu#ext#@dfds.onmicrosoft.com::2aa99d0b-2b92-483d-9752-0c3b59c562be" providerId="AD" clId="Web-{64773BD2-1004-47CB-A61F-CC7EC6F2C8A3}" dt="2023-10-24T07:53:55.629" v="409" actId="20577"/>
          <ac:spMkLst>
            <pc:docMk/>
            <pc:sldMk cId="3972141587" sldId="293"/>
            <ac:spMk id="2" creationId="{6E3CAD8E-D9CE-1FBF-3D16-D453595C3752}"/>
          </ac:spMkLst>
        </pc:spChg>
        <pc:spChg chg="del">
          <ac:chgData name="Diana REINALES" userId="S::diana.reinales_cara.eu#ext#@dfds.onmicrosoft.com::2aa99d0b-2b92-483d-9752-0c3b59c562be" providerId="AD" clId="Web-{64773BD2-1004-47CB-A61F-CC7EC6F2C8A3}" dt="2023-10-24T07:54:03.660" v="411"/>
          <ac:spMkLst>
            <pc:docMk/>
            <pc:sldMk cId="3972141587" sldId="293"/>
            <ac:spMk id="4" creationId="{F79D4169-00C1-B1CB-E746-1AED1B8F23F7}"/>
          </ac:spMkLst>
        </pc:spChg>
        <pc:spChg chg="add mod">
          <ac:chgData name="Diana REINALES" userId="S::diana.reinales_cara.eu#ext#@dfds.onmicrosoft.com::2aa99d0b-2b92-483d-9752-0c3b59c562be" providerId="AD" clId="Web-{64773BD2-1004-47CB-A61F-CC7EC6F2C8A3}" dt="2023-10-24T08:03:40.977" v="593" actId="14100"/>
          <ac:spMkLst>
            <pc:docMk/>
            <pc:sldMk cId="3972141587" sldId="293"/>
            <ac:spMk id="7" creationId="{4258C727-A83E-D89A-C17B-1037CB5CA9C2}"/>
          </ac:spMkLst>
        </pc:spChg>
        <pc:spChg chg="add mod">
          <ac:chgData name="Diana REINALES" userId="S::diana.reinales_cara.eu#ext#@dfds.onmicrosoft.com::2aa99d0b-2b92-483d-9752-0c3b59c562be" providerId="AD" clId="Web-{64773BD2-1004-47CB-A61F-CC7EC6F2C8A3}" dt="2023-10-24T08:04:41.667" v="620" actId="20577"/>
          <ac:spMkLst>
            <pc:docMk/>
            <pc:sldMk cId="3972141587" sldId="293"/>
            <ac:spMk id="8" creationId="{F9F35D5C-78A9-258C-6999-E20A720CD023}"/>
          </ac:spMkLst>
        </pc:spChg>
        <pc:spChg chg="add mod">
          <ac:chgData name="Diana REINALES" userId="S::diana.reinales_cara.eu#ext#@dfds.onmicrosoft.com::2aa99d0b-2b92-483d-9752-0c3b59c562be" providerId="AD" clId="Web-{64773BD2-1004-47CB-A61F-CC7EC6F2C8A3}" dt="2023-10-24T08:08:25.799" v="676" actId="20577"/>
          <ac:spMkLst>
            <pc:docMk/>
            <pc:sldMk cId="3972141587" sldId="293"/>
            <ac:spMk id="9" creationId="{C07810A6-FA5F-9E26-A180-430DEEE0EF17}"/>
          </ac:spMkLst>
        </pc:spChg>
        <pc:picChg chg="del">
          <ac:chgData name="Diana REINALES" userId="S::diana.reinales_cara.eu#ext#@dfds.onmicrosoft.com::2aa99d0b-2b92-483d-9752-0c3b59c562be" providerId="AD" clId="Web-{64773BD2-1004-47CB-A61F-CC7EC6F2C8A3}" dt="2023-10-24T07:53:58.707" v="410"/>
          <ac:picMkLst>
            <pc:docMk/>
            <pc:sldMk cId="3972141587" sldId="293"/>
            <ac:picMk id="6" creationId="{61889F3A-D839-D6C4-2567-63D4020BA2B3}"/>
          </ac:picMkLst>
        </pc:picChg>
      </pc:sldChg>
    </pc:docChg>
  </pc:docChgLst>
  <pc:docChgLst>
    <pc:chgData name="Couelle, Victoire" userId="S::victoire.couelle_iru.org#ext#@dfds.onmicrosoft.com::aca174cd-3280-43df-ae1f-b777b1f3e9a3" providerId="AD" clId="Web-{560F44D4-CF2C-42D7-9CF5-9ED22618A7C3}"/>
    <pc:docChg chg="addSld delSld modSld">
      <pc:chgData name="Couelle, Victoire" userId="S::victoire.couelle_iru.org#ext#@dfds.onmicrosoft.com::aca174cd-3280-43df-ae1f-b777b1f3e9a3" providerId="AD" clId="Web-{560F44D4-CF2C-42D7-9CF5-9ED22618A7C3}" dt="2023-11-21T19:34:23.742" v="463"/>
      <pc:docMkLst>
        <pc:docMk/>
      </pc:docMkLst>
      <pc:sldChg chg="del">
        <pc:chgData name="Couelle, Victoire" userId="S::victoire.couelle_iru.org#ext#@dfds.onmicrosoft.com::aca174cd-3280-43df-ae1f-b777b1f3e9a3" providerId="AD" clId="Web-{560F44D4-CF2C-42D7-9CF5-9ED22618A7C3}" dt="2023-11-21T17:29:21.011" v="365"/>
        <pc:sldMkLst>
          <pc:docMk/>
          <pc:sldMk cId="3320667796" sldId="339"/>
        </pc:sldMkLst>
      </pc:sldChg>
      <pc:sldChg chg="modSp">
        <pc:chgData name="Couelle, Victoire" userId="S::victoire.couelle_iru.org#ext#@dfds.onmicrosoft.com::aca174cd-3280-43df-ae1f-b777b1f3e9a3" providerId="AD" clId="Web-{560F44D4-CF2C-42D7-9CF5-9ED22618A7C3}" dt="2023-11-21T10:32:17.664" v="32" actId="20577"/>
        <pc:sldMkLst>
          <pc:docMk/>
          <pc:sldMk cId="1798939944" sldId="340"/>
        </pc:sldMkLst>
        <pc:spChg chg="mod">
          <ac:chgData name="Couelle, Victoire" userId="S::victoire.couelle_iru.org#ext#@dfds.onmicrosoft.com::aca174cd-3280-43df-ae1f-b777b1f3e9a3" providerId="AD" clId="Web-{560F44D4-CF2C-42D7-9CF5-9ED22618A7C3}" dt="2023-11-21T10:32:17.664" v="32" actId="20577"/>
          <ac:spMkLst>
            <pc:docMk/>
            <pc:sldMk cId="1798939944" sldId="340"/>
            <ac:spMk id="3" creationId="{75B1ADB5-250E-885A-592D-092AC0FB9294}"/>
          </ac:spMkLst>
        </pc:spChg>
      </pc:sldChg>
      <pc:sldChg chg="modSp">
        <pc:chgData name="Couelle, Victoire" userId="S::victoire.couelle_iru.org#ext#@dfds.onmicrosoft.com::aca174cd-3280-43df-ae1f-b777b1f3e9a3" providerId="AD" clId="Web-{560F44D4-CF2C-42D7-9CF5-9ED22618A7C3}" dt="2023-11-21T19:33:58.961" v="462" actId="1076"/>
        <pc:sldMkLst>
          <pc:docMk/>
          <pc:sldMk cId="2451711892" sldId="341"/>
        </pc:sldMkLst>
        <pc:spChg chg="mod">
          <ac:chgData name="Couelle, Victoire" userId="S::victoire.couelle_iru.org#ext#@dfds.onmicrosoft.com::aca174cd-3280-43df-ae1f-b777b1f3e9a3" providerId="AD" clId="Web-{560F44D4-CF2C-42D7-9CF5-9ED22618A7C3}" dt="2023-11-21T19:33:58.961" v="462" actId="1076"/>
          <ac:spMkLst>
            <pc:docMk/>
            <pc:sldMk cId="2451711892" sldId="341"/>
            <ac:spMk id="3" creationId="{9D65ADC5-2D68-14E8-0BD7-15974881E0FA}"/>
          </ac:spMkLst>
        </pc:spChg>
      </pc:sldChg>
      <pc:sldChg chg="modSp">
        <pc:chgData name="Couelle, Victoire" userId="S::victoire.couelle_iru.org#ext#@dfds.onmicrosoft.com::aca174cd-3280-43df-ae1f-b777b1f3e9a3" providerId="AD" clId="Web-{560F44D4-CF2C-42D7-9CF5-9ED22618A7C3}" dt="2023-11-21T10:35:10.638" v="227" actId="20577"/>
        <pc:sldMkLst>
          <pc:docMk/>
          <pc:sldMk cId="4007292569" sldId="345"/>
        </pc:sldMkLst>
        <pc:spChg chg="mod">
          <ac:chgData name="Couelle, Victoire" userId="S::victoire.couelle_iru.org#ext#@dfds.onmicrosoft.com::aca174cd-3280-43df-ae1f-b777b1f3e9a3" providerId="AD" clId="Web-{560F44D4-CF2C-42D7-9CF5-9ED22618A7C3}" dt="2023-11-21T10:35:10.638" v="227" actId="20577"/>
          <ac:spMkLst>
            <pc:docMk/>
            <pc:sldMk cId="4007292569" sldId="345"/>
            <ac:spMk id="13" creationId="{E70408B8-6E90-C8A8-AC74-EEC6E17C5A68}"/>
          </ac:spMkLst>
        </pc:spChg>
      </pc:sldChg>
      <pc:sldChg chg="modSp">
        <pc:chgData name="Couelle, Victoire" userId="S::victoire.couelle_iru.org#ext#@dfds.onmicrosoft.com::aca174cd-3280-43df-ae1f-b777b1f3e9a3" providerId="AD" clId="Web-{560F44D4-CF2C-42D7-9CF5-9ED22618A7C3}" dt="2023-11-21T10:36:51.875" v="363" actId="20577"/>
        <pc:sldMkLst>
          <pc:docMk/>
          <pc:sldMk cId="2982756335" sldId="346"/>
        </pc:sldMkLst>
        <pc:spChg chg="mod">
          <ac:chgData name="Couelle, Victoire" userId="S::victoire.couelle_iru.org#ext#@dfds.onmicrosoft.com::aca174cd-3280-43df-ae1f-b777b1f3e9a3" providerId="AD" clId="Web-{560F44D4-CF2C-42D7-9CF5-9ED22618A7C3}" dt="2023-11-21T10:36:51.875" v="363" actId="20577"/>
          <ac:spMkLst>
            <pc:docMk/>
            <pc:sldMk cId="2982756335" sldId="346"/>
            <ac:spMk id="14" creationId="{F3E04A47-ED3A-D025-FB4D-7FCAF1787356}"/>
          </ac:spMkLst>
        </pc:spChg>
        <pc:graphicFrameChg chg="mod">
          <ac:chgData name="Couelle, Victoire" userId="S::victoire.couelle_iru.org#ext#@dfds.onmicrosoft.com::aca174cd-3280-43df-ae1f-b777b1f3e9a3" providerId="AD" clId="Web-{560F44D4-CF2C-42D7-9CF5-9ED22618A7C3}" dt="2023-11-21T10:35:49.389" v="229" actId="1076"/>
          <ac:graphicFrameMkLst>
            <pc:docMk/>
            <pc:sldMk cId="2982756335" sldId="346"/>
            <ac:graphicFrameMk id="12" creationId="{10493879-12A4-4B91-6FE5-EDC7FD264200}"/>
          </ac:graphicFrameMkLst>
        </pc:graphicFrameChg>
      </pc:sldChg>
      <pc:sldChg chg="modSp">
        <pc:chgData name="Couelle, Victoire" userId="S::victoire.couelle_iru.org#ext#@dfds.onmicrosoft.com::aca174cd-3280-43df-ae1f-b777b1f3e9a3" providerId="AD" clId="Web-{560F44D4-CF2C-42D7-9CF5-9ED22618A7C3}" dt="2023-11-21T19:33:40.929" v="459" actId="20577"/>
        <pc:sldMkLst>
          <pc:docMk/>
          <pc:sldMk cId="3598338029" sldId="349"/>
        </pc:sldMkLst>
        <pc:spChg chg="mod">
          <ac:chgData name="Couelle, Victoire" userId="S::victoire.couelle_iru.org#ext#@dfds.onmicrosoft.com::aca174cd-3280-43df-ae1f-b777b1f3e9a3" providerId="AD" clId="Web-{560F44D4-CF2C-42D7-9CF5-9ED22618A7C3}" dt="2023-11-21T19:33:40.929" v="459" actId="20577"/>
          <ac:spMkLst>
            <pc:docMk/>
            <pc:sldMk cId="3598338029" sldId="349"/>
            <ac:spMk id="7" creationId="{6EC384B9-44FF-992A-E8E6-40A1AC194CB3}"/>
          </ac:spMkLst>
        </pc:spChg>
      </pc:sldChg>
      <pc:sldChg chg="add replId">
        <pc:chgData name="Couelle, Victoire" userId="S::victoire.couelle_iru.org#ext#@dfds.onmicrosoft.com::aca174cd-3280-43df-ae1f-b777b1f3e9a3" providerId="AD" clId="Web-{560F44D4-CF2C-42D7-9CF5-9ED22618A7C3}" dt="2023-11-21T17:28:57.869" v="364"/>
        <pc:sldMkLst>
          <pc:docMk/>
          <pc:sldMk cId="3279668512" sldId="364"/>
        </pc:sldMkLst>
      </pc:sldChg>
      <pc:sldChg chg="addSp delSp modSp add del replId">
        <pc:chgData name="Couelle, Victoire" userId="S::victoire.couelle_iru.org#ext#@dfds.onmicrosoft.com::aca174cd-3280-43df-ae1f-b777b1f3e9a3" providerId="AD" clId="Web-{560F44D4-CF2C-42D7-9CF5-9ED22618A7C3}" dt="2023-11-21T19:34:23.742" v="463"/>
        <pc:sldMkLst>
          <pc:docMk/>
          <pc:sldMk cId="4086525981" sldId="370"/>
        </pc:sldMkLst>
        <pc:spChg chg="add del mod">
          <ac:chgData name="Couelle, Victoire" userId="S::victoire.couelle_iru.org#ext#@dfds.onmicrosoft.com::aca174cd-3280-43df-ae1f-b777b1f3e9a3" providerId="AD" clId="Web-{560F44D4-CF2C-42D7-9CF5-9ED22618A7C3}" dt="2023-11-21T19:31:47.317" v="385" actId="20577"/>
          <ac:spMkLst>
            <pc:docMk/>
            <pc:sldMk cId="4086525981" sldId="370"/>
            <ac:spMk id="3" creationId="{9D65ADC5-2D68-14E8-0BD7-15974881E0FA}"/>
          </ac:spMkLst>
        </pc:spChg>
        <pc:spChg chg="add del mod">
          <ac:chgData name="Couelle, Victoire" userId="S::victoire.couelle_iru.org#ext#@dfds.onmicrosoft.com::aca174cd-3280-43df-ae1f-b777b1f3e9a3" providerId="AD" clId="Web-{560F44D4-CF2C-42D7-9CF5-9ED22618A7C3}" dt="2023-11-21T19:31:20.410" v="379"/>
          <ac:spMkLst>
            <pc:docMk/>
            <pc:sldMk cId="4086525981" sldId="370"/>
            <ac:spMk id="5" creationId="{5FB59ED1-3EEB-DCB1-7654-261D58A4A51B}"/>
          </ac:spMkLst>
        </pc:spChg>
        <pc:picChg chg="add del">
          <ac:chgData name="Couelle, Victoire" userId="S::victoire.couelle_iru.org#ext#@dfds.onmicrosoft.com::aca174cd-3280-43df-ae1f-b777b1f3e9a3" providerId="AD" clId="Web-{560F44D4-CF2C-42D7-9CF5-9ED22618A7C3}" dt="2023-11-21T19:31:21.582" v="380"/>
          <ac:picMkLst>
            <pc:docMk/>
            <pc:sldMk cId="4086525981" sldId="370"/>
            <ac:picMk id="4" creationId="{162EC6B9-E421-2392-57E4-D95EE21A3C6F}"/>
          </ac:picMkLst>
        </pc:picChg>
      </pc:sldChg>
    </pc:docChg>
  </pc:docChgLst>
  <pc:docChgLst>
    <pc:chgData name="Koskinen Sami" userId="S::sami.koskinen_vtt.fi#ext#@dfds.onmicrosoft.com::4cec8ab9-20fe-4601-b21b-2d6ab8c8436a" providerId="AD" clId="Web-{6082F01B-72A5-B8CC-8E81-784483E5AAC1}"/>
    <pc:docChg chg="modSld">
      <pc:chgData name="Koskinen Sami" userId="S::sami.koskinen_vtt.fi#ext#@dfds.onmicrosoft.com::4cec8ab9-20fe-4601-b21b-2d6ab8c8436a" providerId="AD" clId="Web-{6082F01B-72A5-B8CC-8E81-784483E5AAC1}" dt="2023-11-19T20:52:12.415" v="59" actId="1076"/>
      <pc:docMkLst>
        <pc:docMk/>
      </pc:docMkLst>
      <pc:sldChg chg="modSp">
        <pc:chgData name="Koskinen Sami" userId="S::sami.koskinen_vtt.fi#ext#@dfds.onmicrosoft.com::4cec8ab9-20fe-4601-b21b-2d6ab8c8436a" providerId="AD" clId="Web-{6082F01B-72A5-B8CC-8E81-784483E5AAC1}" dt="2023-11-19T20:44:02.533" v="0" actId="1076"/>
        <pc:sldMkLst>
          <pc:docMk/>
          <pc:sldMk cId="867585155" sldId="325"/>
        </pc:sldMkLst>
        <pc:spChg chg="mod">
          <ac:chgData name="Koskinen Sami" userId="S::sami.koskinen_vtt.fi#ext#@dfds.onmicrosoft.com::4cec8ab9-20fe-4601-b21b-2d6ab8c8436a" providerId="AD" clId="Web-{6082F01B-72A5-B8CC-8E81-784483E5AAC1}" dt="2023-11-19T20:44:02.533" v="0" actId="1076"/>
          <ac:spMkLst>
            <pc:docMk/>
            <pc:sldMk cId="867585155" sldId="325"/>
            <ac:spMk id="4" creationId="{88E58EAD-7B9C-C13B-A649-107503DB3D4F}"/>
          </ac:spMkLst>
        </pc:spChg>
      </pc:sldChg>
      <pc:sldChg chg="modSp">
        <pc:chgData name="Koskinen Sami" userId="S::sami.koskinen_vtt.fi#ext#@dfds.onmicrosoft.com::4cec8ab9-20fe-4601-b21b-2d6ab8c8436a" providerId="AD" clId="Web-{6082F01B-72A5-B8CC-8E81-784483E5AAC1}" dt="2023-11-19T20:45:02.194" v="7" actId="20577"/>
        <pc:sldMkLst>
          <pc:docMk/>
          <pc:sldMk cId="467712265" sldId="326"/>
        </pc:sldMkLst>
        <pc:spChg chg="mod">
          <ac:chgData name="Koskinen Sami" userId="S::sami.koskinen_vtt.fi#ext#@dfds.onmicrosoft.com::4cec8ab9-20fe-4601-b21b-2d6ab8c8436a" providerId="AD" clId="Web-{6082F01B-72A5-B8CC-8E81-784483E5AAC1}" dt="2023-11-19T20:45:02.194" v="7" actId="20577"/>
          <ac:spMkLst>
            <pc:docMk/>
            <pc:sldMk cId="467712265" sldId="326"/>
            <ac:spMk id="4" creationId="{71336289-7DEE-4364-86B1-320DCED37F2E}"/>
          </ac:spMkLst>
        </pc:spChg>
        <pc:picChg chg="mod">
          <ac:chgData name="Koskinen Sami" userId="S::sami.koskinen_vtt.fi#ext#@dfds.onmicrosoft.com::4cec8ab9-20fe-4601-b21b-2d6ab8c8436a" providerId="AD" clId="Web-{6082F01B-72A5-B8CC-8E81-784483E5AAC1}" dt="2023-11-19T20:44:29.426" v="5" actId="1076"/>
          <ac:picMkLst>
            <pc:docMk/>
            <pc:sldMk cId="467712265" sldId="326"/>
            <ac:picMk id="1028" creationId="{D82F0071-B1C4-C18E-7F28-DBA1A15D1B55}"/>
          </ac:picMkLst>
        </pc:picChg>
      </pc:sldChg>
      <pc:sldChg chg="modSp">
        <pc:chgData name="Koskinen Sami" userId="S::sami.koskinen_vtt.fi#ext#@dfds.onmicrosoft.com::4cec8ab9-20fe-4601-b21b-2d6ab8c8436a" providerId="AD" clId="Web-{6082F01B-72A5-B8CC-8E81-784483E5AAC1}" dt="2023-11-19T20:45:40.744" v="9" actId="1076"/>
        <pc:sldMkLst>
          <pc:docMk/>
          <pc:sldMk cId="2197507722" sldId="327"/>
        </pc:sldMkLst>
        <pc:spChg chg="mod">
          <ac:chgData name="Koskinen Sami" userId="S::sami.koskinen_vtt.fi#ext#@dfds.onmicrosoft.com::4cec8ab9-20fe-4601-b21b-2d6ab8c8436a" providerId="AD" clId="Web-{6082F01B-72A5-B8CC-8E81-784483E5AAC1}" dt="2023-11-19T20:45:40.744" v="9" actId="1076"/>
          <ac:spMkLst>
            <pc:docMk/>
            <pc:sldMk cId="2197507722" sldId="327"/>
            <ac:spMk id="4" creationId="{71336289-7DEE-4364-86B1-320DCED37F2E}"/>
          </ac:spMkLst>
        </pc:spChg>
      </pc:sldChg>
      <pc:sldChg chg="modSp">
        <pc:chgData name="Koskinen Sami" userId="S::sami.koskinen_vtt.fi#ext#@dfds.onmicrosoft.com::4cec8ab9-20fe-4601-b21b-2d6ab8c8436a" providerId="AD" clId="Web-{6082F01B-72A5-B8CC-8E81-784483E5AAC1}" dt="2023-11-19T20:46:23.325" v="12" actId="1076"/>
        <pc:sldMkLst>
          <pc:docMk/>
          <pc:sldMk cId="3326963200" sldId="328"/>
        </pc:sldMkLst>
        <pc:spChg chg="mod">
          <ac:chgData name="Koskinen Sami" userId="S::sami.koskinen_vtt.fi#ext#@dfds.onmicrosoft.com::4cec8ab9-20fe-4601-b21b-2d6ab8c8436a" providerId="AD" clId="Web-{6082F01B-72A5-B8CC-8E81-784483E5AAC1}" dt="2023-11-19T20:46:23.325" v="12" actId="1076"/>
          <ac:spMkLst>
            <pc:docMk/>
            <pc:sldMk cId="3326963200" sldId="328"/>
            <ac:spMk id="4" creationId="{4CAD101C-7891-56B8-102A-C07371E64616}"/>
          </ac:spMkLst>
        </pc:spChg>
      </pc:sldChg>
      <pc:sldChg chg="modSp">
        <pc:chgData name="Koskinen Sami" userId="S::sami.koskinen_vtt.fi#ext#@dfds.onmicrosoft.com::4cec8ab9-20fe-4601-b21b-2d6ab8c8436a" providerId="AD" clId="Web-{6082F01B-72A5-B8CC-8E81-784483E5AAC1}" dt="2023-11-19T20:46:42.342" v="14" actId="1076"/>
        <pc:sldMkLst>
          <pc:docMk/>
          <pc:sldMk cId="4161374675" sldId="329"/>
        </pc:sldMkLst>
        <pc:spChg chg="mod">
          <ac:chgData name="Koskinen Sami" userId="S::sami.koskinen_vtt.fi#ext#@dfds.onmicrosoft.com::4cec8ab9-20fe-4601-b21b-2d6ab8c8436a" providerId="AD" clId="Web-{6082F01B-72A5-B8CC-8E81-784483E5AAC1}" dt="2023-11-19T20:46:42.280" v="13" actId="1076"/>
          <ac:spMkLst>
            <pc:docMk/>
            <pc:sldMk cId="4161374675" sldId="329"/>
            <ac:spMk id="4" creationId="{1494F669-4FA0-ED8A-4360-C0D212A41EDE}"/>
          </ac:spMkLst>
        </pc:spChg>
        <pc:picChg chg="mod">
          <ac:chgData name="Koskinen Sami" userId="S::sami.koskinen_vtt.fi#ext#@dfds.onmicrosoft.com::4cec8ab9-20fe-4601-b21b-2d6ab8c8436a" providerId="AD" clId="Web-{6082F01B-72A5-B8CC-8E81-784483E5AAC1}" dt="2023-11-19T20:46:42.342" v="14" actId="1076"/>
          <ac:picMkLst>
            <pc:docMk/>
            <pc:sldMk cId="4161374675" sldId="329"/>
            <ac:picMk id="5" creationId="{A445D9CE-16AB-5F21-F539-9B690A1859BA}"/>
          </ac:picMkLst>
        </pc:picChg>
      </pc:sldChg>
      <pc:sldChg chg="modSp">
        <pc:chgData name="Koskinen Sami" userId="S::sami.koskinen_vtt.fi#ext#@dfds.onmicrosoft.com::4cec8ab9-20fe-4601-b21b-2d6ab8c8436a" providerId="AD" clId="Web-{6082F01B-72A5-B8CC-8E81-784483E5AAC1}" dt="2023-11-19T20:47:15.704" v="18" actId="1076"/>
        <pc:sldMkLst>
          <pc:docMk/>
          <pc:sldMk cId="1254573631" sldId="330"/>
        </pc:sldMkLst>
        <pc:spChg chg="mod">
          <ac:chgData name="Koskinen Sami" userId="S::sami.koskinen_vtt.fi#ext#@dfds.onmicrosoft.com::4cec8ab9-20fe-4601-b21b-2d6ab8c8436a" providerId="AD" clId="Web-{6082F01B-72A5-B8CC-8E81-784483E5AAC1}" dt="2023-11-19T20:47:15.704" v="18" actId="1076"/>
          <ac:spMkLst>
            <pc:docMk/>
            <pc:sldMk cId="1254573631" sldId="330"/>
            <ac:spMk id="4" creationId="{B3471462-C543-F0AD-1C91-BA19A92ADE1A}"/>
          </ac:spMkLst>
        </pc:spChg>
      </pc:sldChg>
      <pc:sldChg chg="modSp">
        <pc:chgData name="Koskinen Sami" userId="S::sami.koskinen_vtt.fi#ext#@dfds.onmicrosoft.com::4cec8ab9-20fe-4601-b21b-2d6ab8c8436a" providerId="AD" clId="Web-{6082F01B-72A5-B8CC-8E81-784483E5AAC1}" dt="2023-11-19T20:48:24.366" v="25" actId="20577"/>
        <pc:sldMkLst>
          <pc:docMk/>
          <pc:sldMk cId="2572244880" sldId="331"/>
        </pc:sldMkLst>
        <pc:spChg chg="mod">
          <ac:chgData name="Koskinen Sami" userId="S::sami.koskinen_vtt.fi#ext#@dfds.onmicrosoft.com::4cec8ab9-20fe-4601-b21b-2d6ab8c8436a" providerId="AD" clId="Web-{6082F01B-72A5-B8CC-8E81-784483E5AAC1}" dt="2023-11-19T20:48:24.366" v="25" actId="20577"/>
          <ac:spMkLst>
            <pc:docMk/>
            <pc:sldMk cId="2572244880" sldId="331"/>
            <ac:spMk id="4" creationId="{ABECF04C-9E3E-2FCB-86AA-D0AB2F5F3BB9}"/>
          </ac:spMkLst>
        </pc:spChg>
      </pc:sldChg>
      <pc:sldChg chg="modSp">
        <pc:chgData name="Koskinen Sami" userId="S::sami.koskinen_vtt.fi#ext#@dfds.onmicrosoft.com::4cec8ab9-20fe-4601-b21b-2d6ab8c8436a" providerId="AD" clId="Web-{6082F01B-72A5-B8CC-8E81-784483E5AAC1}" dt="2023-11-19T20:48:43.383" v="27" actId="1076"/>
        <pc:sldMkLst>
          <pc:docMk/>
          <pc:sldMk cId="2681657666" sldId="332"/>
        </pc:sldMkLst>
        <pc:spChg chg="mod">
          <ac:chgData name="Koskinen Sami" userId="S::sami.koskinen_vtt.fi#ext#@dfds.onmicrosoft.com::4cec8ab9-20fe-4601-b21b-2d6ab8c8436a" providerId="AD" clId="Web-{6082F01B-72A5-B8CC-8E81-784483E5AAC1}" dt="2023-11-19T20:48:43.383" v="27" actId="1076"/>
          <ac:spMkLst>
            <pc:docMk/>
            <pc:sldMk cId="2681657666" sldId="332"/>
            <ac:spMk id="4" creationId="{14107582-826E-F5E9-55B8-C19CEBFB2CC6}"/>
          </ac:spMkLst>
        </pc:spChg>
      </pc:sldChg>
      <pc:sldChg chg="modSp">
        <pc:chgData name="Koskinen Sami" userId="S::sami.koskinen_vtt.fi#ext#@dfds.onmicrosoft.com::4cec8ab9-20fe-4601-b21b-2d6ab8c8436a" providerId="AD" clId="Web-{6082F01B-72A5-B8CC-8E81-784483E5AAC1}" dt="2023-11-19T20:49:19.464" v="31" actId="1076"/>
        <pc:sldMkLst>
          <pc:docMk/>
          <pc:sldMk cId="1715335654" sldId="333"/>
        </pc:sldMkLst>
        <pc:spChg chg="mod">
          <ac:chgData name="Koskinen Sami" userId="S::sami.koskinen_vtt.fi#ext#@dfds.onmicrosoft.com::4cec8ab9-20fe-4601-b21b-2d6ab8c8436a" providerId="AD" clId="Web-{6082F01B-72A5-B8CC-8E81-784483E5AAC1}" dt="2023-11-19T20:49:06.619" v="28" actId="1076"/>
          <ac:spMkLst>
            <pc:docMk/>
            <pc:sldMk cId="1715335654" sldId="333"/>
            <ac:spMk id="3" creationId="{BC4730E6-93C3-41E3-8944-982BF4CF637A}"/>
          </ac:spMkLst>
        </pc:spChg>
        <pc:spChg chg="mod">
          <ac:chgData name="Koskinen Sami" userId="S::sami.koskinen_vtt.fi#ext#@dfds.onmicrosoft.com::4cec8ab9-20fe-4601-b21b-2d6ab8c8436a" providerId="AD" clId="Web-{6082F01B-72A5-B8CC-8E81-784483E5AAC1}" dt="2023-11-19T20:49:19.464" v="31" actId="1076"/>
          <ac:spMkLst>
            <pc:docMk/>
            <pc:sldMk cId="1715335654" sldId="333"/>
            <ac:spMk id="4" creationId="{71336289-7DEE-4364-86B1-320DCED37F2E}"/>
          </ac:spMkLst>
        </pc:spChg>
      </pc:sldChg>
      <pc:sldChg chg="modSp">
        <pc:chgData name="Koskinen Sami" userId="S::sami.koskinen_vtt.fi#ext#@dfds.onmicrosoft.com::4cec8ab9-20fe-4601-b21b-2d6ab8c8436a" providerId="AD" clId="Web-{6082F01B-72A5-B8CC-8E81-784483E5AAC1}" dt="2023-11-19T20:49:52.904" v="36" actId="1076"/>
        <pc:sldMkLst>
          <pc:docMk/>
          <pc:sldMk cId="29315469" sldId="334"/>
        </pc:sldMkLst>
        <pc:spChg chg="mod">
          <ac:chgData name="Koskinen Sami" userId="S::sami.koskinen_vtt.fi#ext#@dfds.onmicrosoft.com::4cec8ab9-20fe-4601-b21b-2d6ab8c8436a" providerId="AD" clId="Web-{6082F01B-72A5-B8CC-8E81-784483E5AAC1}" dt="2023-11-19T20:49:52.904" v="36" actId="1076"/>
          <ac:spMkLst>
            <pc:docMk/>
            <pc:sldMk cId="29315469" sldId="334"/>
            <ac:spMk id="4" creationId="{76B2E096-EBB0-E294-CC62-7D18DF014203}"/>
          </ac:spMkLst>
        </pc:spChg>
        <pc:picChg chg="mod">
          <ac:chgData name="Koskinen Sami" userId="S::sami.koskinen_vtt.fi#ext#@dfds.onmicrosoft.com::4cec8ab9-20fe-4601-b21b-2d6ab8c8436a" providerId="AD" clId="Web-{6082F01B-72A5-B8CC-8E81-784483E5AAC1}" dt="2023-11-19T20:49:46.091" v="35" actId="1076"/>
          <ac:picMkLst>
            <pc:docMk/>
            <pc:sldMk cId="29315469" sldId="334"/>
            <ac:picMk id="2050" creationId="{D45B1C60-1393-E60C-A874-5219584B3357}"/>
          </ac:picMkLst>
        </pc:picChg>
      </pc:sldChg>
      <pc:sldChg chg="modSp">
        <pc:chgData name="Koskinen Sami" userId="S::sami.koskinen_vtt.fi#ext#@dfds.onmicrosoft.com::4cec8ab9-20fe-4601-b21b-2d6ab8c8436a" providerId="AD" clId="Web-{6082F01B-72A5-B8CC-8E81-784483E5AAC1}" dt="2023-11-19T20:50:22" v="41" actId="20577"/>
        <pc:sldMkLst>
          <pc:docMk/>
          <pc:sldMk cId="1771996318" sldId="335"/>
        </pc:sldMkLst>
        <pc:spChg chg="mod">
          <ac:chgData name="Koskinen Sami" userId="S::sami.koskinen_vtt.fi#ext#@dfds.onmicrosoft.com::4cec8ab9-20fe-4601-b21b-2d6ab8c8436a" providerId="AD" clId="Web-{6082F01B-72A5-B8CC-8E81-784483E5AAC1}" dt="2023-11-19T20:50:22" v="41" actId="20577"/>
          <ac:spMkLst>
            <pc:docMk/>
            <pc:sldMk cId="1771996318" sldId="335"/>
            <ac:spMk id="4" creationId="{71336289-7DEE-4364-86B1-320DCED37F2E}"/>
          </ac:spMkLst>
        </pc:spChg>
      </pc:sldChg>
      <pc:sldChg chg="modSp">
        <pc:chgData name="Koskinen Sami" userId="S::sami.koskinen_vtt.fi#ext#@dfds.onmicrosoft.com::4cec8ab9-20fe-4601-b21b-2d6ab8c8436a" providerId="AD" clId="Web-{6082F01B-72A5-B8CC-8E81-784483E5AAC1}" dt="2023-11-19T20:50:55.205" v="45" actId="1076"/>
        <pc:sldMkLst>
          <pc:docMk/>
          <pc:sldMk cId="3502684599" sldId="336"/>
        </pc:sldMkLst>
        <pc:spChg chg="mod">
          <ac:chgData name="Koskinen Sami" userId="S::sami.koskinen_vtt.fi#ext#@dfds.onmicrosoft.com::4cec8ab9-20fe-4601-b21b-2d6ab8c8436a" providerId="AD" clId="Web-{6082F01B-72A5-B8CC-8E81-784483E5AAC1}" dt="2023-11-19T20:50:49.283" v="43" actId="1076"/>
          <ac:spMkLst>
            <pc:docMk/>
            <pc:sldMk cId="3502684599" sldId="336"/>
            <ac:spMk id="4" creationId="{F3389059-1776-B896-161B-32879AB04FBA}"/>
          </ac:spMkLst>
        </pc:spChg>
        <pc:spChg chg="mod">
          <ac:chgData name="Koskinen Sami" userId="S::sami.koskinen_vtt.fi#ext#@dfds.onmicrosoft.com::4cec8ab9-20fe-4601-b21b-2d6ab8c8436a" providerId="AD" clId="Web-{6082F01B-72A5-B8CC-8E81-784483E5AAC1}" dt="2023-11-19T20:50:55.205" v="45" actId="1076"/>
          <ac:spMkLst>
            <pc:docMk/>
            <pc:sldMk cId="3502684599" sldId="336"/>
            <ac:spMk id="7" creationId="{71CFBCC4-A791-3530-8149-935CAA04A968}"/>
          </ac:spMkLst>
        </pc:spChg>
        <pc:picChg chg="mod">
          <ac:chgData name="Koskinen Sami" userId="S::sami.koskinen_vtt.fi#ext#@dfds.onmicrosoft.com::4cec8ab9-20fe-4601-b21b-2d6ab8c8436a" providerId="AD" clId="Web-{6082F01B-72A5-B8CC-8E81-784483E5AAC1}" dt="2023-11-19T20:50:51.908" v="44" actId="1076"/>
          <ac:picMkLst>
            <pc:docMk/>
            <pc:sldMk cId="3502684599" sldId="336"/>
            <ac:picMk id="5" creationId="{82A71933-163A-92EB-9B56-5310E060E875}"/>
          </ac:picMkLst>
        </pc:picChg>
      </pc:sldChg>
      <pc:sldChg chg="modSp">
        <pc:chgData name="Koskinen Sami" userId="S::sami.koskinen_vtt.fi#ext#@dfds.onmicrosoft.com::4cec8ab9-20fe-4601-b21b-2d6ab8c8436a" providerId="AD" clId="Web-{6082F01B-72A5-B8CC-8E81-784483E5AAC1}" dt="2023-11-19T20:52:12.415" v="59" actId="1076"/>
        <pc:sldMkLst>
          <pc:docMk/>
          <pc:sldMk cId="4154595956" sldId="337"/>
        </pc:sldMkLst>
        <pc:spChg chg="mod">
          <ac:chgData name="Koskinen Sami" userId="S::sami.koskinen_vtt.fi#ext#@dfds.onmicrosoft.com::4cec8ab9-20fe-4601-b21b-2d6ab8c8436a" providerId="AD" clId="Web-{6082F01B-72A5-B8CC-8E81-784483E5AAC1}" dt="2023-11-19T20:52:12.415" v="59" actId="1076"/>
          <ac:spMkLst>
            <pc:docMk/>
            <pc:sldMk cId="4154595956" sldId="337"/>
            <ac:spMk id="2" creationId="{5C37333C-34E9-25B4-DD5B-4FB9FD4CF34E}"/>
          </ac:spMkLst>
        </pc:spChg>
        <pc:spChg chg="mod">
          <ac:chgData name="Koskinen Sami" userId="S::sami.koskinen_vtt.fi#ext#@dfds.onmicrosoft.com::4cec8ab9-20fe-4601-b21b-2d6ab8c8436a" providerId="AD" clId="Web-{6082F01B-72A5-B8CC-8E81-784483E5AAC1}" dt="2023-11-19T20:51:23.676" v="49" actId="1076"/>
          <ac:spMkLst>
            <pc:docMk/>
            <pc:sldMk cId="4154595956" sldId="337"/>
            <ac:spMk id="3" creationId="{EDEE1F1D-9202-46A3-D27B-6821A3227A3B}"/>
          </ac:spMkLst>
        </pc:spChg>
        <pc:spChg chg="mod">
          <ac:chgData name="Koskinen Sami" userId="S::sami.koskinen_vtt.fi#ext#@dfds.onmicrosoft.com::4cec8ab9-20fe-4601-b21b-2d6ab8c8436a" providerId="AD" clId="Web-{6082F01B-72A5-B8CC-8E81-784483E5AAC1}" dt="2023-11-19T20:51:17.973" v="48" actId="1076"/>
          <ac:spMkLst>
            <pc:docMk/>
            <pc:sldMk cId="4154595956" sldId="337"/>
            <ac:spMk id="4" creationId="{6AB25D87-7932-26C2-78BD-AB884F5CF692}"/>
          </ac:spMkLst>
        </pc:spChg>
        <pc:spChg chg="mod">
          <ac:chgData name="Koskinen Sami" userId="S::sami.koskinen_vtt.fi#ext#@dfds.onmicrosoft.com::4cec8ab9-20fe-4601-b21b-2d6ab8c8436a" providerId="AD" clId="Web-{6082F01B-72A5-B8CC-8E81-784483E5AAC1}" dt="2023-11-19T20:51:53.116" v="58" actId="20577"/>
          <ac:spMkLst>
            <pc:docMk/>
            <pc:sldMk cId="4154595956" sldId="337"/>
            <ac:spMk id="7" creationId="{80772004-747D-466C-0AAE-FE81F580F5E3}"/>
          </ac:spMkLst>
        </pc:spChg>
      </pc:sldChg>
    </pc:docChg>
  </pc:docChgLst>
  <pc:docChgLst>
    <pc:chgData name="Diana REINALES" userId="S::diana.reinales_cara.eu#ext#@dfds.onmicrosoft.com::2aa99d0b-2b92-483d-9752-0c3b59c562be" providerId="AD" clId="Web-{9CB254A3-4361-5870-D9DC-AF8C8AA09D4A}"/>
    <pc:docChg chg="modSld">
      <pc:chgData name="Diana REINALES" userId="S::diana.reinales_cara.eu#ext#@dfds.onmicrosoft.com::2aa99d0b-2b92-483d-9752-0c3b59c562be" providerId="AD" clId="Web-{9CB254A3-4361-5870-D9DC-AF8C8AA09D4A}" dt="2023-11-14T15:14:58.279" v="349"/>
      <pc:docMkLst>
        <pc:docMk/>
      </pc:docMkLst>
      <pc:sldChg chg="modSp modNotes">
        <pc:chgData name="Diana REINALES" userId="S::diana.reinales_cara.eu#ext#@dfds.onmicrosoft.com::2aa99d0b-2b92-483d-9752-0c3b59c562be" providerId="AD" clId="Web-{9CB254A3-4361-5870-D9DC-AF8C8AA09D4A}" dt="2023-11-14T15:09:32.189" v="267"/>
        <pc:sldMkLst>
          <pc:docMk/>
          <pc:sldMk cId="4157770294" sldId="285"/>
        </pc:sldMkLst>
        <pc:spChg chg="mod">
          <ac:chgData name="Diana REINALES" userId="S::diana.reinales_cara.eu#ext#@dfds.onmicrosoft.com::2aa99d0b-2b92-483d-9752-0c3b59c562be" providerId="AD" clId="Web-{9CB254A3-4361-5870-D9DC-AF8C8AA09D4A}" dt="2023-11-14T15:08:28.984" v="252" actId="20577"/>
          <ac:spMkLst>
            <pc:docMk/>
            <pc:sldMk cId="4157770294" sldId="285"/>
            <ac:spMk id="2" creationId="{377BFE46-FC59-FE14-DFDB-9FB249E528FD}"/>
          </ac:spMkLst>
        </pc:spChg>
      </pc:sldChg>
      <pc:sldChg chg="modNotes">
        <pc:chgData name="Diana REINALES" userId="S::diana.reinales_cara.eu#ext#@dfds.onmicrosoft.com::2aa99d0b-2b92-483d-9752-0c3b59c562be" providerId="AD" clId="Web-{9CB254A3-4361-5870-D9DC-AF8C8AA09D4A}" dt="2023-11-14T15:14:58.279" v="349"/>
        <pc:sldMkLst>
          <pc:docMk/>
          <pc:sldMk cId="3362136616" sldId="286"/>
        </pc:sldMkLst>
      </pc:sldChg>
    </pc:docChg>
  </pc:docChgLst>
  <pc:docChgLst>
    <pc:chgData name="julien.collier" userId="S::julien.collier_easymile.com#ext#@dfds.onmicrosoft.com::0a77b7c0-a40d-4de9-a82a-a7ca1cb49928" providerId="AD" clId="Web-{B5E9B637-730C-4000-9064-DFBE243261E0}"/>
    <pc:docChg chg="modSld">
      <pc:chgData name="julien.collier" userId="S::julien.collier_easymile.com#ext#@dfds.onmicrosoft.com::0a77b7c0-a40d-4de9-a82a-a7ca1cb49928" providerId="AD" clId="Web-{B5E9B637-730C-4000-9064-DFBE243261E0}" dt="2023-11-21T08:46:23.049" v="12" actId="20577"/>
      <pc:docMkLst>
        <pc:docMk/>
      </pc:docMkLst>
      <pc:sldChg chg="addSp modSp">
        <pc:chgData name="julien.collier" userId="S::julien.collier_easymile.com#ext#@dfds.onmicrosoft.com::0a77b7c0-a40d-4de9-a82a-a7ca1cb49928" providerId="AD" clId="Web-{B5E9B637-730C-4000-9064-DFBE243261E0}" dt="2023-11-21T08:46:23.049" v="12" actId="20577"/>
        <pc:sldMkLst>
          <pc:docMk/>
          <pc:sldMk cId="3097032690" sldId="353"/>
        </pc:sldMkLst>
        <pc:spChg chg="add mod">
          <ac:chgData name="julien.collier" userId="S::julien.collier_easymile.com#ext#@dfds.onmicrosoft.com::0a77b7c0-a40d-4de9-a82a-a7ca1cb49928" providerId="AD" clId="Web-{B5E9B637-730C-4000-9064-DFBE243261E0}" dt="2023-11-21T08:46:23.049" v="12" actId="20577"/>
          <ac:spMkLst>
            <pc:docMk/>
            <pc:sldMk cId="3097032690" sldId="353"/>
            <ac:spMk id="3" creationId="{7AF07450-0781-E4EF-E65D-C88586D9CDA6}"/>
          </ac:spMkLst>
        </pc:spChg>
      </pc:sldChg>
    </pc:docChg>
  </pc:docChgLst>
  <pc:docChgLst>
    <pc:chgData name="Diana REINALES" userId="S::diana.reinales_cara.eu#ext#@dfds.onmicrosoft.com::2aa99d0b-2b92-483d-9752-0c3b59c562be" providerId="AD" clId="Web-{1EDA8F09-701F-FB8C-0C1D-FAB3E7EC7B81}"/>
    <pc:docChg chg="addSld modSld">
      <pc:chgData name="Diana REINALES" userId="S::diana.reinales_cara.eu#ext#@dfds.onmicrosoft.com::2aa99d0b-2b92-483d-9752-0c3b59c562be" providerId="AD" clId="Web-{1EDA8F09-701F-FB8C-0C1D-FAB3E7EC7B81}" dt="2023-11-15T15:05:24.786" v="675" actId="20577"/>
      <pc:docMkLst>
        <pc:docMk/>
      </pc:docMkLst>
      <pc:sldChg chg="modSp">
        <pc:chgData name="Diana REINALES" userId="S::diana.reinales_cara.eu#ext#@dfds.onmicrosoft.com::2aa99d0b-2b92-483d-9752-0c3b59c562be" providerId="AD" clId="Web-{1EDA8F09-701F-FB8C-0C1D-FAB3E7EC7B81}" dt="2023-11-15T13:24:45.191" v="519" actId="20577"/>
        <pc:sldMkLst>
          <pc:docMk/>
          <pc:sldMk cId="0" sldId="260"/>
        </pc:sldMkLst>
        <pc:spChg chg="mod">
          <ac:chgData name="Diana REINALES" userId="S::diana.reinales_cara.eu#ext#@dfds.onmicrosoft.com::2aa99d0b-2b92-483d-9752-0c3b59c562be" providerId="AD" clId="Web-{1EDA8F09-701F-FB8C-0C1D-FAB3E7EC7B81}" dt="2023-11-15T13:24:45.191" v="519" actId="20577"/>
          <ac:spMkLst>
            <pc:docMk/>
            <pc:sldMk cId="0" sldId="260"/>
            <ac:spMk id="144" creationId="{00000000-0000-0000-0000-000000000000}"/>
          </ac:spMkLst>
        </pc:spChg>
      </pc:sldChg>
      <pc:sldChg chg="modSp modNotes">
        <pc:chgData name="Diana REINALES" userId="S::diana.reinales_cara.eu#ext#@dfds.onmicrosoft.com::2aa99d0b-2b92-483d-9752-0c3b59c562be" providerId="AD" clId="Web-{1EDA8F09-701F-FB8C-0C1D-FAB3E7EC7B81}" dt="2023-11-15T08:58:08.838" v="271" actId="20577"/>
        <pc:sldMkLst>
          <pc:docMk/>
          <pc:sldMk cId="3187333405" sldId="287"/>
        </pc:sldMkLst>
        <pc:spChg chg="mod">
          <ac:chgData name="Diana REINALES" userId="S::diana.reinales_cara.eu#ext#@dfds.onmicrosoft.com::2aa99d0b-2b92-483d-9752-0c3b59c562be" providerId="AD" clId="Web-{1EDA8F09-701F-FB8C-0C1D-FAB3E7EC7B81}" dt="2023-11-15T08:58:08.838" v="271" actId="20577"/>
          <ac:spMkLst>
            <pc:docMk/>
            <pc:sldMk cId="3187333405" sldId="287"/>
            <ac:spMk id="2" creationId="{6E3CAD8E-D9CE-1FBF-3D16-D453595C3752}"/>
          </ac:spMkLst>
        </pc:spChg>
      </pc:sldChg>
      <pc:sldChg chg="modNotes">
        <pc:chgData name="Diana REINALES" userId="S::diana.reinales_cara.eu#ext#@dfds.onmicrosoft.com::2aa99d0b-2b92-483d-9752-0c3b59c562be" providerId="AD" clId="Web-{1EDA8F09-701F-FB8C-0C1D-FAB3E7EC7B81}" dt="2023-11-15T09:14:34.178" v="371"/>
        <pc:sldMkLst>
          <pc:docMk/>
          <pc:sldMk cId="3375361089" sldId="292"/>
        </pc:sldMkLst>
      </pc:sldChg>
      <pc:sldChg chg="modSp modNotes">
        <pc:chgData name="Diana REINALES" userId="S::diana.reinales_cara.eu#ext#@dfds.onmicrosoft.com::2aa99d0b-2b92-483d-9752-0c3b59c562be" providerId="AD" clId="Web-{1EDA8F09-701F-FB8C-0C1D-FAB3E7EC7B81}" dt="2023-11-15T10:03:30.309" v="434" actId="20577"/>
        <pc:sldMkLst>
          <pc:docMk/>
          <pc:sldMk cId="3972141587" sldId="293"/>
        </pc:sldMkLst>
        <pc:spChg chg="mod">
          <ac:chgData name="Diana REINALES" userId="S::diana.reinales_cara.eu#ext#@dfds.onmicrosoft.com::2aa99d0b-2b92-483d-9752-0c3b59c562be" providerId="AD" clId="Web-{1EDA8F09-701F-FB8C-0C1D-FAB3E7EC7B81}" dt="2023-11-15T10:03:30.309" v="434" actId="20577"/>
          <ac:spMkLst>
            <pc:docMk/>
            <pc:sldMk cId="3972141587" sldId="293"/>
            <ac:spMk id="7" creationId="{4258C727-A83E-D89A-C17B-1037CB5CA9C2}"/>
          </ac:spMkLst>
        </pc:spChg>
        <pc:spChg chg="mod">
          <ac:chgData name="Diana REINALES" userId="S::diana.reinales_cara.eu#ext#@dfds.onmicrosoft.com::2aa99d0b-2b92-483d-9752-0c3b59c562be" providerId="AD" clId="Web-{1EDA8F09-701F-FB8C-0C1D-FAB3E7EC7B81}" dt="2023-11-15T10:03:11.464" v="426" actId="1076"/>
          <ac:spMkLst>
            <pc:docMk/>
            <pc:sldMk cId="3972141587" sldId="293"/>
            <ac:spMk id="8" creationId="{F9F35D5C-78A9-258C-6999-E20A720CD023}"/>
          </ac:spMkLst>
        </pc:spChg>
        <pc:spChg chg="mod">
          <ac:chgData name="Diana REINALES" userId="S::diana.reinales_cara.eu#ext#@dfds.onmicrosoft.com::2aa99d0b-2b92-483d-9752-0c3b59c562be" providerId="AD" clId="Web-{1EDA8F09-701F-FB8C-0C1D-FAB3E7EC7B81}" dt="2023-11-15T10:03:15.996" v="427" actId="1076"/>
          <ac:spMkLst>
            <pc:docMk/>
            <pc:sldMk cId="3972141587" sldId="293"/>
            <ac:spMk id="9" creationId="{C07810A6-FA5F-9E26-A180-430DEEE0EF17}"/>
          </ac:spMkLst>
        </pc:spChg>
      </pc:sldChg>
      <pc:sldChg chg="modNotes">
        <pc:chgData name="Diana REINALES" userId="S::diana.reinales_cara.eu#ext#@dfds.onmicrosoft.com::2aa99d0b-2b92-483d-9752-0c3b59c562be" providerId="AD" clId="Web-{1EDA8F09-701F-FB8C-0C1D-FAB3E7EC7B81}" dt="2023-11-15T10:49:43.878" v="504"/>
        <pc:sldMkLst>
          <pc:docMk/>
          <pc:sldMk cId="814884358" sldId="294"/>
        </pc:sldMkLst>
      </pc:sldChg>
      <pc:sldChg chg="addSp delSp modSp new modNotes">
        <pc:chgData name="Diana REINALES" userId="S::diana.reinales_cara.eu#ext#@dfds.onmicrosoft.com::2aa99d0b-2b92-483d-9752-0c3b59c562be" providerId="AD" clId="Web-{1EDA8F09-701F-FB8C-0C1D-FAB3E7EC7B81}" dt="2023-11-15T15:05:24.786" v="675" actId="20577"/>
        <pc:sldMkLst>
          <pc:docMk/>
          <pc:sldMk cId="883087865" sldId="299"/>
        </pc:sldMkLst>
        <pc:spChg chg="del">
          <ac:chgData name="Diana REINALES" userId="S::diana.reinales_cara.eu#ext#@dfds.onmicrosoft.com::2aa99d0b-2b92-483d-9752-0c3b59c562be" providerId="AD" clId="Web-{1EDA8F09-701F-FB8C-0C1D-FAB3E7EC7B81}" dt="2023-11-15T14:57:14.364" v="530"/>
          <ac:spMkLst>
            <pc:docMk/>
            <pc:sldMk cId="883087865" sldId="299"/>
            <ac:spMk id="3" creationId="{320CBFC3-11C5-91D9-EBC0-E051B8CE68D0}"/>
          </ac:spMkLst>
        </pc:spChg>
        <pc:spChg chg="mod">
          <ac:chgData name="Diana REINALES" userId="S::diana.reinales_cara.eu#ext#@dfds.onmicrosoft.com::2aa99d0b-2b92-483d-9752-0c3b59c562be" providerId="AD" clId="Web-{1EDA8F09-701F-FB8C-0C1D-FAB3E7EC7B81}" dt="2023-11-15T14:59:54.916" v="565" actId="20577"/>
          <ac:spMkLst>
            <pc:docMk/>
            <pc:sldMk cId="883087865" sldId="299"/>
            <ac:spMk id="4" creationId="{500C9EF1-7313-4CC6-A434-F21DB82213BF}"/>
          </ac:spMkLst>
        </pc:spChg>
        <pc:spChg chg="add mod">
          <ac:chgData name="Diana REINALES" userId="S::diana.reinales_cara.eu#ext#@dfds.onmicrosoft.com::2aa99d0b-2b92-483d-9752-0c3b59c562be" providerId="AD" clId="Web-{1EDA8F09-701F-FB8C-0C1D-FAB3E7EC7B81}" dt="2023-11-15T14:57:19.036" v="532" actId="1076"/>
          <ac:spMkLst>
            <pc:docMk/>
            <pc:sldMk cId="883087865" sldId="299"/>
            <ac:spMk id="6" creationId="{D4D3BF21-A576-3450-D438-31886CE5F4FF}"/>
          </ac:spMkLst>
        </pc:spChg>
        <pc:spChg chg="add mod">
          <ac:chgData name="Diana REINALES" userId="S::diana.reinales_cara.eu#ext#@dfds.onmicrosoft.com::2aa99d0b-2b92-483d-9752-0c3b59c562be" providerId="AD" clId="Web-{1EDA8F09-701F-FB8C-0C1D-FAB3E7EC7B81}" dt="2023-11-15T15:05:24.786" v="675" actId="20577"/>
          <ac:spMkLst>
            <pc:docMk/>
            <pc:sldMk cId="883087865" sldId="299"/>
            <ac:spMk id="7" creationId="{39D1855A-7C04-D431-DF34-8D25254F091B}"/>
          </ac:spMkLst>
        </pc:spChg>
      </pc:sldChg>
    </pc:docChg>
  </pc:docChgLst>
  <pc:docChgLst>
    <pc:chgData name="Diana REINALES" userId="S::diana.reinales_cara.eu#ext#@dfds.onmicrosoft.com::2aa99d0b-2b92-483d-9752-0c3b59c562be" providerId="AD" clId="Web-{D59E4D0B-F8F5-4F53-B1BB-8F4EB1E56076}"/>
    <pc:docChg chg="addSld modSld">
      <pc:chgData name="Diana REINALES" userId="S::diana.reinales_cara.eu#ext#@dfds.onmicrosoft.com::2aa99d0b-2b92-483d-9752-0c3b59c562be" providerId="AD" clId="Web-{D59E4D0B-F8F5-4F53-B1BB-8F4EB1E56076}" dt="2023-10-24T09:38:01.080" v="338" actId="14100"/>
      <pc:docMkLst>
        <pc:docMk/>
      </pc:docMkLst>
      <pc:sldChg chg="modSp">
        <pc:chgData name="Diana REINALES" userId="S::diana.reinales_cara.eu#ext#@dfds.onmicrosoft.com::2aa99d0b-2b92-483d-9752-0c3b59c562be" providerId="AD" clId="Web-{D59E4D0B-F8F5-4F53-B1BB-8F4EB1E56076}" dt="2023-10-24T09:22:49.617" v="159" actId="1076"/>
        <pc:sldMkLst>
          <pc:docMk/>
          <pc:sldMk cId="3972141587" sldId="293"/>
        </pc:sldMkLst>
        <pc:spChg chg="mod">
          <ac:chgData name="Diana REINALES" userId="S::diana.reinales_cara.eu#ext#@dfds.onmicrosoft.com::2aa99d0b-2b92-483d-9752-0c3b59c562be" providerId="AD" clId="Web-{D59E4D0B-F8F5-4F53-B1BB-8F4EB1E56076}" dt="2023-10-24T09:22:46.586" v="158" actId="1076"/>
          <ac:spMkLst>
            <pc:docMk/>
            <pc:sldMk cId="3972141587" sldId="293"/>
            <ac:spMk id="8" creationId="{F9F35D5C-78A9-258C-6999-E20A720CD023}"/>
          </ac:spMkLst>
        </pc:spChg>
        <pc:spChg chg="mod">
          <ac:chgData name="Diana REINALES" userId="S::diana.reinales_cara.eu#ext#@dfds.onmicrosoft.com::2aa99d0b-2b92-483d-9752-0c3b59c562be" providerId="AD" clId="Web-{D59E4D0B-F8F5-4F53-B1BB-8F4EB1E56076}" dt="2023-10-24T09:22:49.617" v="159" actId="1076"/>
          <ac:spMkLst>
            <pc:docMk/>
            <pc:sldMk cId="3972141587" sldId="293"/>
            <ac:spMk id="9" creationId="{C07810A6-FA5F-9E26-A180-430DEEE0EF17}"/>
          </ac:spMkLst>
        </pc:spChg>
      </pc:sldChg>
      <pc:sldChg chg="addSp delSp modSp add replId">
        <pc:chgData name="Diana REINALES" userId="S::diana.reinales_cara.eu#ext#@dfds.onmicrosoft.com::2aa99d0b-2b92-483d-9752-0c3b59c562be" providerId="AD" clId="Web-{D59E4D0B-F8F5-4F53-B1BB-8F4EB1E56076}" dt="2023-10-24T09:32:46.446" v="301" actId="1076"/>
        <pc:sldMkLst>
          <pc:docMk/>
          <pc:sldMk cId="814884358" sldId="294"/>
        </pc:sldMkLst>
        <pc:spChg chg="mod">
          <ac:chgData name="Diana REINALES" userId="S::diana.reinales_cara.eu#ext#@dfds.onmicrosoft.com::2aa99d0b-2b92-483d-9752-0c3b59c562be" providerId="AD" clId="Web-{D59E4D0B-F8F5-4F53-B1BB-8F4EB1E56076}" dt="2023-10-24T09:23:38.134" v="170" actId="20577"/>
          <ac:spMkLst>
            <pc:docMk/>
            <pc:sldMk cId="814884358" sldId="294"/>
            <ac:spMk id="2" creationId="{6E3CAD8E-D9CE-1FBF-3D16-D453595C3752}"/>
          </ac:spMkLst>
        </pc:spChg>
        <pc:spChg chg="add mod">
          <ac:chgData name="Diana REINALES" userId="S::diana.reinales_cara.eu#ext#@dfds.onmicrosoft.com::2aa99d0b-2b92-483d-9752-0c3b59c562be" providerId="AD" clId="Web-{D59E4D0B-F8F5-4F53-B1BB-8F4EB1E56076}" dt="2023-10-24T09:32:46.446" v="301" actId="1076"/>
          <ac:spMkLst>
            <pc:docMk/>
            <pc:sldMk cId="814884358" sldId="294"/>
            <ac:spMk id="4" creationId="{097B463F-BDDE-DF04-DA13-6A09F9BA208E}"/>
          </ac:spMkLst>
        </pc:spChg>
        <pc:spChg chg="del">
          <ac:chgData name="Diana REINALES" userId="S::diana.reinales_cara.eu#ext#@dfds.onmicrosoft.com::2aa99d0b-2b92-483d-9752-0c3b59c562be" providerId="AD" clId="Web-{D59E4D0B-F8F5-4F53-B1BB-8F4EB1E56076}" dt="2023-10-24T09:23:33.587" v="167"/>
          <ac:spMkLst>
            <pc:docMk/>
            <pc:sldMk cId="814884358" sldId="294"/>
            <ac:spMk id="7" creationId="{4258C727-A83E-D89A-C17B-1037CB5CA9C2}"/>
          </ac:spMkLst>
        </pc:spChg>
        <pc:spChg chg="del mod">
          <ac:chgData name="Diana REINALES" userId="S::diana.reinales_cara.eu#ext#@dfds.onmicrosoft.com::2aa99d0b-2b92-483d-9752-0c3b59c562be" providerId="AD" clId="Web-{D59E4D0B-F8F5-4F53-B1BB-8F4EB1E56076}" dt="2023-10-24T09:26:13.935" v="173"/>
          <ac:spMkLst>
            <pc:docMk/>
            <pc:sldMk cId="814884358" sldId="294"/>
            <ac:spMk id="8" creationId="{F9F35D5C-78A9-258C-6999-E20A720CD023}"/>
          </ac:spMkLst>
        </pc:spChg>
        <pc:spChg chg="del">
          <ac:chgData name="Diana REINALES" userId="S::diana.reinales_cara.eu#ext#@dfds.onmicrosoft.com::2aa99d0b-2b92-483d-9752-0c3b59c562be" providerId="AD" clId="Web-{D59E4D0B-F8F5-4F53-B1BB-8F4EB1E56076}" dt="2023-10-24T09:23:40.697" v="171"/>
          <ac:spMkLst>
            <pc:docMk/>
            <pc:sldMk cId="814884358" sldId="294"/>
            <ac:spMk id="9" creationId="{C07810A6-FA5F-9E26-A180-430DEEE0EF17}"/>
          </ac:spMkLst>
        </pc:spChg>
        <pc:picChg chg="add mod">
          <ac:chgData name="Diana REINALES" userId="S::diana.reinales_cara.eu#ext#@dfds.onmicrosoft.com::2aa99d0b-2b92-483d-9752-0c3b59c562be" providerId="AD" clId="Web-{D59E4D0B-F8F5-4F53-B1BB-8F4EB1E56076}" dt="2023-10-24T09:32:42.571" v="300" actId="1076"/>
          <ac:picMkLst>
            <pc:docMk/>
            <pc:sldMk cId="814884358" sldId="294"/>
            <ac:picMk id="6" creationId="{C0C3FAAA-7ED9-35C7-0F55-64BEECE6449C}"/>
          </ac:picMkLst>
        </pc:picChg>
      </pc:sldChg>
      <pc:sldChg chg="addSp delSp modSp add replId">
        <pc:chgData name="Diana REINALES" userId="S::diana.reinales_cara.eu#ext#@dfds.onmicrosoft.com::2aa99d0b-2b92-483d-9752-0c3b59c562be" providerId="AD" clId="Web-{D59E4D0B-F8F5-4F53-B1BB-8F4EB1E56076}" dt="2023-10-24T09:38:01.080" v="338" actId="14100"/>
        <pc:sldMkLst>
          <pc:docMk/>
          <pc:sldMk cId="569192020" sldId="295"/>
        </pc:sldMkLst>
        <pc:spChg chg="mod">
          <ac:chgData name="Diana REINALES" userId="S::diana.reinales_cara.eu#ext#@dfds.onmicrosoft.com::2aa99d0b-2b92-483d-9752-0c3b59c562be" providerId="AD" clId="Web-{D59E4D0B-F8F5-4F53-B1BB-8F4EB1E56076}" dt="2023-10-24T09:37:30.626" v="329" actId="20577"/>
          <ac:spMkLst>
            <pc:docMk/>
            <pc:sldMk cId="569192020" sldId="295"/>
            <ac:spMk id="2" creationId="{6E3CAD8E-D9CE-1FBF-3D16-D453595C3752}"/>
          </ac:spMkLst>
        </pc:spChg>
        <pc:spChg chg="del">
          <ac:chgData name="Diana REINALES" userId="S::diana.reinales_cara.eu#ext#@dfds.onmicrosoft.com::2aa99d0b-2b92-483d-9752-0c3b59c562be" providerId="AD" clId="Web-{D59E4D0B-F8F5-4F53-B1BB-8F4EB1E56076}" dt="2023-10-24T09:36:44.687" v="303"/>
          <ac:spMkLst>
            <pc:docMk/>
            <pc:sldMk cId="569192020" sldId="295"/>
            <ac:spMk id="4" creationId="{097B463F-BDDE-DF04-DA13-6A09F9BA208E}"/>
          </ac:spMkLst>
        </pc:spChg>
        <pc:spChg chg="add mod">
          <ac:chgData name="Diana REINALES" userId="S::diana.reinales_cara.eu#ext#@dfds.onmicrosoft.com::2aa99d0b-2b92-483d-9752-0c3b59c562be" providerId="AD" clId="Web-{D59E4D0B-F8F5-4F53-B1BB-8F4EB1E56076}" dt="2023-10-24T09:38:01.080" v="338" actId="14100"/>
          <ac:spMkLst>
            <pc:docMk/>
            <pc:sldMk cId="569192020" sldId="295"/>
            <ac:spMk id="7" creationId="{96B0B224-CE6D-44A8-F29E-0FBB2817694F}"/>
          </ac:spMkLst>
        </pc:spChg>
        <pc:picChg chg="del">
          <ac:chgData name="Diana REINALES" userId="S::diana.reinales_cara.eu#ext#@dfds.onmicrosoft.com::2aa99d0b-2b92-483d-9752-0c3b59c562be" providerId="AD" clId="Web-{D59E4D0B-F8F5-4F53-B1BB-8F4EB1E56076}" dt="2023-10-24T09:36:45.906" v="304"/>
          <ac:picMkLst>
            <pc:docMk/>
            <pc:sldMk cId="569192020" sldId="295"/>
            <ac:picMk id="6" creationId="{C0C3FAAA-7ED9-35C7-0F55-64BEECE6449C}"/>
          </ac:picMkLst>
        </pc:picChg>
      </pc:sldChg>
    </pc:docChg>
  </pc:docChgLst>
  <pc:docChgLst>
    <pc:chgData name="Diana REINALES" userId="S::diana.reinales_cara.eu#ext#@dfds.onmicrosoft.com::2aa99d0b-2b92-483d-9752-0c3b59c562be" providerId="AD" clId="Web-{9BE79FE3-DEFD-417F-BD4D-D21CCEC7B92F}"/>
    <pc:docChg chg="addSld delSld modSld sldOrd">
      <pc:chgData name="Diana REINALES" userId="S::diana.reinales_cara.eu#ext#@dfds.onmicrosoft.com::2aa99d0b-2b92-483d-9752-0c3b59c562be" providerId="AD" clId="Web-{9BE79FE3-DEFD-417F-BD4D-D21CCEC7B92F}" dt="2023-10-20T13:26:15.083" v="1762"/>
      <pc:docMkLst>
        <pc:docMk/>
      </pc:docMkLst>
      <pc:sldChg chg="addSp delSp modSp">
        <pc:chgData name="Diana REINALES" userId="S::diana.reinales_cara.eu#ext#@dfds.onmicrosoft.com::2aa99d0b-2b92-483d-9752-0c3b59c562be" providerId="AD" clId="Web-{9BE79FE3-DEFD-417F-BD4D-D21CCEC7B92F}" dt="2023-10-20T12:37:47.725" v="3" actId="14100"/>
        <pc:sldMkLst>
          <pc:docMk/>
          <pc:sldMk cId="4146978000" sldId="282"/>
        </pc:sldMkLst>
        <pc:picChg chg="add mod">
          <ac:chgData name="Diana REINALES" userId="S::diana.reinales_cara.eu#ext#@dfds.onmicrosoft.com::2aa99d0b-2b92-483d-9752-0c3b59c562be" providerId="AD" clId="Web-{9BE79FE3-DEFD-417F-BD4D-D21CCEC7B92F}" dt="2023-10-20T12:37:47.725" v="3" actId="14100"/>
          <ac:picMkLst>
            <pc:docMk/>
            <pc:sldMk cId="4146978000" sldId="282"/>
            <ac:picMk id="2" creationId="{2DB05DE4-D8C4-A708-C602-D259DB80FC8D}"/>
          </ac:picMkLst>
        </pc:picChg>
        <pc:picChg chg="del">
          <ac:chgData name="Diana REINALES" userId="S::diana.reinales_cara.eu#ext#@dfds.onmicrosoft.com::2aa99d0b-2b92-483d-9752-0c3b59c562be" providerId="AD" clId="Web-{9BE79FE3-DEFD-417F-BD4D-D21CCEC7B92F}" dt="2023-10-20T12:37:33.881" v="0"/>
          <ac:picMkLst>
            <pc:docMk/>
            <pc:sldMk cId="4146978000" sldId="282"/>
            <ac:picMk id="4" creationId="{889005F8-F0AE-2186-4EFE-5257231D4B53}"/>
          </ac:picMkLst>
        </pc:picChg>
      </pc:sldChg>
      <pc:sldChg chg="addSp modSp">
        <pc:chgData name="Diana REINALES" userId="S::diana.reinales_cara.eu#ext#@dfds.onmicrosoft.com::2aa99d0b-2b92-483d-9752-0c3b59c562be" providerId="AD" clId="Web-{9BE79FE3-DEFD-417F-BD4D-D21CCEC7B92F}" dt="2023-10-20T13:23:30.234" v="1750" actId="20577"/>
        <pc:sldMkLst>
          <pc:docMk/>
          <pc:sldMk cId="3187333405" sldId="287"/>
        </pc:sldMkLst>
        <pc:spChg chg="add mod">
          <ac:chgData name="Diana REINALES" userId="S::diana.reinales_cara.eu#ext#@dfds.onmicrosoft.com::2aa99d0b-2b92-483d-9752-0c3b59c562be" providerId="AD" clId="Web-{9BE79FE3-DEFD-417F-BD4D-D21CCEC7B92F}" dt="2023-10-20T13:23:30.234" v="1750" actId="20577"/>
          <ac:spMkLst>
            <pc:docMk/>
            <pc:sldMk cId="3187333405" sldId="287"/>
            <ac:spMk id="2" creationId="{6E3CAD8E-D9CE-1FBF-3D16-D453595C3752}"/>
          </ac:spMkLst>
        </pc:spChg>
      </pc:sldChg>
      <pc:sldChg chg="del">
        <pc:chgData name="Diana REINALES" userId="S::diana.reinales_cara.eu#ext#@dfds.onmicrosoft.com::2aa99d0b-2b92-483d-9752-0c3b59c562be" providerId="AD" clId="Web-{9BE79FE3-DEFD-417F-BD4D-D21CCEC7B92F}" dt="2023-10-20T13:26:11.520" v="1761"/>
        <pc:sldMkLst>
          <pc:docMk/>
          <pc:sldMk cId="1200688074" sldId="288"/>
        </pc:sldMkLst>
      </pc:sldChg>
      <pc:sldChg chg="del">
        <pc:chgData name="Diana REINALES" userId="S::diana.reinales_cara.eu#ext#@dfds.onmicrosoft.com::2aa99d0b-2b92-483d-9752-0c3b59c562be" providerId="AD" clId="Web-{9BE79FE3-DEFD-417F-BD4D-D21CCEC7B92F}" dt="2023-10-20T13:26:15.083" v="1762"/>
        <pc:sldMkLst>
          <pc:docMk/>
          <pc:sldMk cId="3741795331" sldId="289"/>
        </pc:sldMkLst>
      </pc:sldChg>
      <pc:sldChg chg="addSp delSp modSp add ord replId">
        <pc:chgData name="Diana REINALES" userId="S::diana.reinales_cara.eu#ext#@dfds.onmicrosoft.com::2aa99d0b-2b92-483d-9752-0c3b59c562be" providerId="AD" clId="Web-{9BE79FE3-DEFD-417F-BD4D-D21CCEC7B92F}" dt="2023-10-20T13:00:27.987" v="908" actId="1076"/>
        <pc:sldMkLst>
          <pc:docMk/>
          <pc:sldMk cId="2607419088" sldId="290"/>
        </pc:sldMkLst>
        <pc:spChg chg="del">
          <ac:chgData name="Diana REINALES" userId="S::diana.reinales_cara.eu#ext#@dfds.onmicrosoft.com::2aa99d0b-2b92-483d-9752-0c3b59c562be" providerId="AD" clId="Web-{9BE79FE3-DEFD-417F-BD4D-D21CCEC7B92F}" dt="2023-10-20T12:59:42.907" v="902"/>
          <ac:spMkLst>
            <pc:docMk/>
            <pc:sldMk cId="2607419088" sldId="290"/>
            <ac:spMk id="4" creationId="{991760FC-B81F-CC8F-4BC9-F766DBC25C16}"/>
          </ac:spMkLst>
        </pc:spChg>
        <pc:spChg chg="mod">
          <ac:chgData name="Diana REINALES" userId="S::diana.reinales_cara.eu#ext#@dfds.onmicrosoft.com::2aa99d0b-2b92-483d-9752-0c3b59c562be" providerId="AD" clId="Web-{9BE79FE3-DEFD-417F-BD4D-D21CCEC7B92F}" dt="2023-10-20T12:59:31.110" v="896" actId="14100"/>
          <ac:spMkLst>
            <pc:docMk/>
            <pc:sldMk cId="2607419088" sldId="290"/>
            <ac:spMk id="5" creationId="{4A4F9EC2-6E55-30CC-4AD5-2505FD973CE2}"/>
          </ac:spMkLst>
        </pc:spChg>
        <pc:spChg chg="add del mod">
          <ac:chgData name="Diana REINALES" userId="S::diana.reinales_cara.eu#ext#@dfds.onmicrosoft.com::2aa99d0b-2b92-483d-9752-0c3b59c562be" providerId="AD" clId="Web-{9BE79FE3-DEFD-417F-BD4D-D21CCEC7B92F}" dt="2023-10-20T12:59:45.361" v="903"/>
          <ac:spMkLst>
            <pc:docMk/>
            <pc:sldMk cId="2607419088" sldId="290"/>
            <ac:spMk id="6" creationId="{1638C122-52C6-F213-3719-1870B75CBA6C}"/>
          </ac:spMkLst>
        </pc:spChg>
        <pc:spChg chg="del mod">
          <ac:chgData name="Diana REINALES" userId="S::diana.reinales_cara.eu#ext#@dfds.onmicrosoft.com::2aa99d0b-2b92-483d-9752-0c3b59c562be" providerId="AD" clId="Web-{9BE79FE3-DEFD-417F-BD4D-D21CCEC7B92F}" dt="2023-10-20T12:59:38.454" v="900"/>
          <ac:spMkLst>
            <pc:docMk/>
            <pc:sldMk cId="2607419088" sldId="290"/>
            <ac:spMk id="7" creationId="{B19464AB-2498-9AAA-B965-26EC0858554F}"/>
          </ac:spMkLst>
        </pc:spChg>
        <pc:spChg chg="del">
          <ac:chgData name="Diana REINALES" userId="S::diana.reinales_cara.eu#ext#@dfds.onmicrosoft.com::2aa99d0b-2b92-483d-9752-0c3b59c562be" providerId="AD" clId="Web-{9BE79FE3-DEFD-417F-BD4D-D21CCEC7B92F}" dt="2023-10-20T12:59:40.688" v="901"/>
          <ac:spMkLst>
            <pc:docMk/>
            <pc:sldMk cId="2607419088" sldId="290"/>
            <ac:spMk id="8" creationId="{7C626962-30B8-1881-609C-553C137B3F22}"/>
          </ac:spMkLst>
        </pc:spChg>
        <pc:spChg chg="del">
          <ac:chgData name="Diana REINALES" userId="S::diana.reinales_cara.eu#ext#@dfds.onmicrosoft.com::2aa99d0b-2b92-483d-9752-0c3b59c562be" providerId="AD" clId="Web-{9BE79FE3-DEFD-417F-BD4D-D21CCEC7B92F}" dt="2023-10-20T12:59:36.220" v="898"/>
          <ac:spMkLst>
            <pc:docMk/>
            <pc:sldMk cId="2607419088" sldId="290"/>
            <ac:spMk id="14" creationId="{64E11579-D03C-085A-C486-A61614C1FA96}"/>
          </ac:spMkLst>
        </pc:spChg>
        <pc:graphicFrameChg chg="del">
          <ac:chgData name="Diana REINALES" userId="S::diana.reinales_cara.eu#ext#@dfds.onmicrosoft.com::2aa99d0b-2b92-483d-9752-0c3b59c562be" providerId="AD" clId="Web-{9BE79FE3-DEFD-417F-BD4D-D21CCEC7B92F}" dt="2023-10-20T12:59:33.626" v="897"/>
          <ac:graphicFrameMkLst>
            <pc:docMk/>
            <pc:sldMk cId="2607419088" sldId="290"/>
            <ac:graphicFrameMk id="9" creationId="{5D8D313E-BD55-6011-87EE-E13D3F9B6020}"/>
          </ac:graphicFrameMkLst>
        </pc:graphicFrameChg>
        <pc:picChg chg="add mod">
          <ac:chgData name="Diana REINALES" userId="S::diana.reinales_cara.eu#ext#@dfds.onmicrosoft.com::2aa99d0b-2b92-483d-9752-0c3b59c562be" providerId="AD" clId="Web-{9BE79FE3-DEFD-417F-BD4D-D21CCEC7B92F}" dt="2023-10-20T13:00:27.987" v="908" actId="1076"/>
          <ac:picMkLst>
            <pc:docMk/>
            <pc:sldMk cId="2607419088" sldId="290"/>
            <ac:picMk id="10" creationId="{684C1171-7137-7E9F-7A9A-A944868F244F}"/>
          </ac:picMkLst>
        </pc:picChg>
      </pc:sldChg>
      <pc:sldChg chg="addSp delSp modSp add ord replId">
        <pc:chgData name="Diana REINALES" userId="S::diana.reinales_cara.eu#ext#@dfds.onmicrosoft.com::2aa99d0b-2b92-483d-9752-0c3b59c562be" providerId="AD" clId="Web-{9BE79FE3-DEFD-417F-BD4D-D21CCEC7B92F}" dt="2023-10-20T12:58:59.062" v="869" actId="20577"/>
        <pc:sldMkLst>
          <pc:docMk/>
          <pc:sldMk cId="24860315" sldId="291"/>
        </pc:sldMkLst>
        <pc:spChg chg="mod">
          <ac:chgData name="Diana REINALES" userId="S::diana.reinales_cara.eu#ext#@dfds.onmicrosoft.com::2aa99d0b-2b92-483d-9752-0c3b59c562be" providerId="AD" clId="Web-{9BE79FE3-DEFD-417F-BD4D-D21CCEC7B92F}" dt="2023-10-20T12:41:43.514" v="27" actId="14100"/>
          <ac:spMkLst>
            <pc:docMk/>
            <pc:sldMk cId="24860315" sldId="291"/>
            <ac:spMk id="4" creationId="{ACB56A5A-3553-7B63-8158-40A6B2DAE132}"/>
          </ac:spMkLst>
        </pc:spChg>
        <pc:spChg chg="mod">
          <ac:chgData name="Diana REINALES" userId="S::diana.reinales_cara.eu#ext#@dfds.onmicrosoft.com::2aa99d0b-2b92-483d-9752-0c3b59c562be" providerId="AD" clId="Web-{9BE79FE3-DEFD-417F-BD4D-D21CCEC7B92F}" dt="2023-10-20T12:49:24.591" v="339" actId="14100"/>
          <ac:spMkLst>
            <pc:docMk/>
            <pc:sldMk cId="24860315" sldId="291"/>
            <ac:spMk id="5" creationId="{4A4F9EC2-6E55-30CC-4AD5-2505FD973CE2}"/>
          </ac:spMkLst>
        </pc:spChg>
        <pc:spChg chg="add del mod">
          <ac:chgData name="Diana REINALES" userId="S::diana.reinales_cara.eu#ext#@dfds.onmicrosoft.com::2aa99d0b-2b92-483d-9752-0c3b59c562be" providerId="AD" clId="Web-{9BE79FE3-DEFD-417F-BD4D-D21CCEC7B92F}" dt="2023-10-20T12:51:18.391" v="383"/>
          <ac:spMkLst>
            <pc:docMk/>
            <pc:sldMk cId="24860315" sldId="291"/>
            <ac:spMk id="7" creationId="{9BA0B4E8-D34E-0AE5-3E5C-176BEE29D3A7}"/>
          </ac:spMkLst>
        </pc:spChg>
        <pc:spChg chg="add mod">
          <ac:chgData name="Diana REINALES" userId="S::diana.reinales_cara.eu#ext#@dfds.onmicrosoft.com::2aa99d0b-2b92-483d-9752-0c3b59c562be" providerId="AD" clId="Web-{9BE79FE3-DEFD-417F-BD4D-D21CCEC7B92F}" dt="2023-10-20T12:56:40.261" v="813" actId="1076"/>
          <ac:spMkLst>
            <pc:docMk/>
            <pc:sldMk cId="24860315" sldId="291"/>
            <ac:spMk id="8" creationId="{8D31DF7C-B7FF-A8DC-4543-8144466C1268}"/>
          </ac:spMkLst>
        </pc:spChg>
        <pc:spChg chg="add mod">
          <ac:chgData name="Diana REINALES" userId="S::diana.reinales_cara.eu#ext#@dfds.onmicrosoft.com::2aa99d0b-2b92-483d-9752-0c3b59c562be" providerId="AD" clId="Web-{9BE79FE3-DEFD-417F-BD4D-D21CCEC7B92F}" dt="2023-10-20T12:56:36.886" v="812" actId="20577"/>
          <ac:spMkLst>
            <pc:docMk/>
            <pc:sldMk cId="24860315" sldId="291"/>
            <ac:spMk id="10" creationId="{88E7D287-88EF-3E40-42D8-21853FA54563}"/>
          </ac:spMkLst>
        </pc:spChg>
        <pc:spChg chg="add mod">
          <ac:chgData name="Diana REINALES" userId="S::diana.reinales_cara.eu#ext#@dfds.onmicrosoft.com::2aa99d0b-2b92-483d-9752-0c3b59c562be" providerId="AD" clId="Web-{9BE79FE3-DEFD-417F-BD4D-D21CCEC7B92F}" dt="2023-10-20T12:52:56.769" v="608" actId="1076"/>
          <ac:spMkLst>
            <pc:docMk/>
            <pc:sldMk cId="24860315" sldId="291"/>
            <ac:spMk id="11" creationId="{739D76D8-8982-2BEE-3EC1-364FB1820062}"/>
          </ac:spMkLst>
        </pc:spChg>
        <pc:spChg chg="mod">
          <ac:chgData name="Diana REINALES" userId="S::diana.reinales_cara.eu#ext#@dfds.onmicrosoft.com::2aa99d0b-2b92-483d-9752-0c3b59c562be" providerId="AD" clId="Web-{9BE79FE3-DEFD-417F-BD4D-D21CCEC7B92F}" dt="2023-10-20T12:49:18.700" v="338" actId="20577"/>
          <ac:spMkLst>
            <pc:docMk/>
            <pc:sldMk cId="24860315" sldId="291"/>
            <ac:spMk id="12" creationId="{ECA756B6-72DB-F34B-705B-FD45197BF8D0}"/>
          </ac:spMkLst>
        </pc:spChg>
        <pc:spChg chg="add mod">
          <ac:chgData name="Diana REINALES" userId="S::diana.reinales_cara.eu#ext#@dfds.onmicrosoft.com::2aa99d0b-2b92-483d-9752-0c3b59c562be" providerId="AD" clId="Web-{9BE79FE3-DEFD-417F-BD4D-D21CCEC7B92F}" dt="2023-10-20T12:58:59.062" v="869" actId="20577"/>
          <ac:spMkLst>
            <pc:docMk/>
            <pc:sldMk cId="24860315" sldId="291"/>
            <ac:spMk id="13" creationId="{A27ABA73-1224-94E8-47B1-CA8403E1FC2D}"/>
          </ac:spMkLst>
        </pc:spChg>
        <pc:picChg chg="del">
          <ac:chgData name="Diana REINALES" userId="S::diana.reinales_cara.eu#ext#@dfds.onmicrosoft.com::2aa99d0b-2b92-483d-9752-0c3b59c562be" providerId="AD" clId="Web-{9BE79FE3-DEFD-417F-BD4D-D21CCEC7B92F}" dt="2023-10-20T12:42:52.688" v="31"/>
          <ac:picMkLst>
            <pc:docMk/>
            <pc:sldMk cId="24860315" sldId="291"/>
            <ac:picMk id="6" creationId="{A96CB4AF-EAF1-8EB7-F21B-0695E5E4A5B2}"/>
          </ac:picMkLst>
        </pc:picChg>
      </pc:sldChg>
      <pc:sldChg chg="add del replId">
        <pc:chgData name="Diana REINALES" userId="S::diana.reinales_cara.eu#ext#@dfds.onmicrosoft.com::2aa99d0b-2b92-483d-9752-0c3b59c562be" providerId="AD" clId="Web-{9BE79FE3-DEFD-417F-BD4D-D21CCEC7B92F}" dt="2023-10-20T12:51:03.485" v="366"/>
        <pc:sldMkLst>
          <pc:docMk/>
          <pc:sldMk cId="998913886" sldId="292"/>
        </pc:sldMkLst>
      </pc:sldChg>
      <pc:sldChg chg="modSp add replId">
        <pc:chgData name="Diana REINALES" userId="S::diana.reinales_cara.eu#ext#@dfds.onmicrosoft.com::2aa99d0b-2b92-483d-9752-0c3b59c562be" providerId="AD" clId="Web-{9BE79FE3-DEFD-417F-BD4D-D21CCEC7B92F}" dt="2023-10-20T13:26:08.005" v="1760" actId="20577"/>
        <pc:sldMkLst>
          <pc:docMk/>
          <pc:sldMk cId="3375361089" sldId="292"/>
        </pc:sldMkLst>
        <pc:spChg chg="mod">
          <ac:chgData name="Diana REINALES" userId="S::diana.reinales_cara.eu#ext#@dfds.onmicrosoft.com::2aa99d0b-2b92-483d-9752-0c3b59c562be" providerId="AD" clId="Web-{9BE79FE3-DEFD-417F-BD4D-D21CCEC7B92F}" dt="2023-10-20T13:26:08.005" v="1760" actId="20577"/>
          <ac:spMkLst>
            <pc:docMk/>
            <pc:sldMk cId="3375361089" sldId="292"/>
            <ac:spMk id="2" creationId="{6E3CAD8E-D9CE-1FBF-3D16-D453595C3752}"/>
          </ac:spMkLst>
        </pc:spChg>
      </pc:sldChg>
    </pc:docChg>
  </pc:docChgLst>
  <pc:docChgLst>
    <pc:chgData name="julien.collier" userId="S::julien.collier_easymile.com#ext#@dfds.onmicrosoft.com::0a77b7c0-a40d-4de9-a82a-a7ca1cb49928" providerId="AD" clId="Web-{FC41F827-8378-4870-A894-9EAAAFF87041}"/>
    <pc:docChg chg="delSld modSld">
      <pc:chgData name="julien.collier" userId="S::julien.collier_easymile.com#ext#@dfds.onmicrosoft.com::0a77b7c0-a40d-4de9-a82a-a7ca1cb49928" providerId="AD" clId="Web-{FC41F827-8378-4870-A894-9EAAAFF87041}" dt="2023-11-21T09:29:51.824" v="41"/>
      <pc:docMkLst>
        <pc:docMk/>
      </pc:docMkLst>
      <pc:sldChg chg="delSp">
        <pc:chgData name="julien.collier" userId="S::julien.collier_easymile.com#ext#@dfds.onmicrosoft.com::0a77b7c0-a40d-4de9-a82a-a7ca1cb49928" providerId="AD" clId="Web-{FC41F827-8378-4870-A894-9EAAAFF87041}" dt="2023-11-21T09:04:38.330" v="31"/>
        <pc:sldMkLst>
          <pc:docMk/>
          <pc:sldMk cId="486200520" sldId="303"/>
        </pc:sldMkLst>
        <pc:picChg chg="del">
          <ac:chgData name="julien.collier" userId="S::julien.collier_easymile.com#ext#@dfds.onmicrosoft.com::0a77b7c0-a40d-4de9-a82a-a7ca1cb49928" providerId="AD" clId="Web-{FC41F827-8378-4870-A894-9EAAAFF87041}" dt="2023-11-21T09:04:37.143" v="29"/>
          <ac:picMkLst>
            <pc:docMk/>
            <pc:sldMk cId="486200520" sldId="303"/>
            <ac:picMk id="2" creationId="{665DD1C2-B33D-BD1B-5D6D-9158131E6568}"/>
          </ac:picMkLst>
        </pc:picChg>
        <pc:picChg chg="del">
          <ac:chgData name="julien.collier" userId="S::julien.collier_easymile.com#ext#@dfds.onmicrosoft.com::0a77b7c0-a40d-4de9-a82a-a7ca1cb49928" providerId="AD" clId="Web-{FC41F827-8378-4870-A894-9EAAAFF87041}" dt="2023-11-21T09:04:37.877" v="30"/>
          <ac:picMkLst>
            <pc:docMk/>
            <pc:sldMk cId="486200520" sldId="303"/>
            <ac:picMk id="3" creationId="{AF2B41DC-FC19-04FD-A177-F4F2AD055FB8}"/>
          </ac:picMkLst>
        </pc:picChg>
        <pc:picChg chg="del">
          <ac:chgData name="julien.collier" userId="S::julien.collier_easymile.com#ext#@dfds.onmicrosoft.com::0a77b7c0-a40d-4de9-a82a-a7ca1cb49928" providerId="AD" clId="Web-{FC41F827-8378-4870-A894-9EAAAFF87041}" dt="2023-11-21T09:04:38.330" v="31"/>
          <ac:picMkLst>
            <pc:docMk/>
            <pc:sldMk cId="486200520" sldId="303"/>
            <ac:picMk id="4" creationId="{F1B5AE43-CCE7-5BEF-547D-5991F7E9297C}"/>
          </ac:picMkLst>
        </pc:picChg>
      </pc:sldChg>
      <pc:sldChg chg="del">
        <pc:chgData name="julien.collier" userId="S::julien.collier_easymile.com#ext#@dfds.onmicrosoft.com::0a77b7c0-a40d-4de9-a82a-a7ca1cb49928" providerId="AD" clId="Web-{FC41F827-8378-4870-A894-9EAAAFF87041}" dt="2023-11-21T08:56:12.129" v="28"/>
        <pc:sldMkLst>
          <pc:docMk/>
          <pc:sldMk cId="3426019292" sldId="307"/>
        </pc:sldMkLst>
      </pc:sldChg>
      <pc:sldChg chg="addSp delSp modSp addAnim">
        <pc:chgData name="julien.collier" userId="S::julien.collier_easymile.com#ext#@dfds.onmicrosoft.com::0a77b7c0-a40d-4de9-a82a-a7ca1cb49928" providerId="AD" clId="Web-{FC41F827-8378-4870-A894-9EAAAFF87041}" dt="2023-11-21T08:51:06.355" v="8" actId="20577"/>
        <pc:sldMkLst>
          <pc:docMk/>
          <pc:sldMk cId="3097032690" sldId="353"/>
        </pc:sldMkLst>
        <pc:spChg chg="mod">
          <ac:chgData name="julien.collier" userId="S::julien.collier_easymile.com#ext#@dfds.onmicrosoft.com::0a77b7c0-a40d-4de9-a82a-a7ca1cb49928" providerId="AD" clId="Web-{FC41F827-8378-4870-A894-9EAAAFF87041}" dt="2023-11-21T08:51:06.355" v="8" actId="20577"/>
          <ac:spMkLst>
            <pc:docMk/>
            <pc:sldMk cId="3097032690" sldId="353"/>
            <ac:spMk id="4" creationId="{48E28237-9A69-73A5-EE9D-258980D09BCA}"/>
          </ac:spMkLst>
        </pc:spChg>
        <pc:picChg chg="add del mod">
          <ac:chgData name="julien.collier" userId="S::julien.collier_easymile.com#ext#@dfds.onmicrosoft.com::0a77b7c0-a40d-4de9-a82a-a7ca1cb49928" providerId="AD" clId="Web-{FC41F827-8378-4870-A894-9EAAAFF87041}" dt="2023-11-21T08:49:12.321" v="2"/>
          <ac:picMkLst>
            <pc:docMk/>
            <pc:sldMk cId="3097032690" sldId="353"/>
            <ac:picMk id="3" creationId="{29CEEAB0-ABDB-EBE5-B3AB-F1E1699D3849}"/>
          </ac:picMkLst>
        </pc:picChg>
        <pc:picChg chg="add mod">
          <ac:chgData name="julien.collier" userId="S::julien.collier_easymile.com#ext#@dfds.onmicrosoft.com::0a77b7c0-a40d-4de9-a82a-a7ca1cb49928" providerId="AD" clId="Web-{FC41F827-8378-4870-A894-9EAAAFF87041}" dt="2023-11-21T08:50:01.291" v="4" actId="14100"/>
          <ac:picMkLst>
            <pc:docMk/>
            <pc:sldMk cId="3097032690" sldId="353"/>
            <ac:picMk id="5" creationId="{9592FEF4-C952-F666-9A15-CF54C64A7807}"/>
          </ac:picMkLst>
        </pc:picChg>
      </pc:sldChg>
      <pc:sldChg chg="addSp delSp modSp addAnim delAnim">
        <pc:chgData name="julien.collier" userId="S::julien.collier_easymile.com#ext#@dfds.onmicrosoft.com::0a77b7c0-a40d-4de9-a82a-a7ca1cb49928" providerId="AD" clId="Web-{FC41F827-8378-4870-A894-9EAAAFF87041}" dt="2023-11-21T09:29:51.824" v="41"/>
        <pc:sldMkLst>
          <pc:docMk/>
          <pc:sldMk cId="2025263200" sldId="356"/>
        </pc:sldMkLst>
        <pc:spChg chg="mod">
          <ac:chgData name="julien.collier" userId="S::julien.collier_easymile.com#ext#@dfds.onmicrosoft.com::0a77b7c0-a40d-4de9-a82a-a7ca1cb49928" providerId="AD" clId="Web-{FC41F827-8378-4870-A894-9EAAAFF87041}" dt="2023-11-21T08:51:34.481" v="27" actId="20577"/>
          <ac:spMkLst>
            <pc:docMk/>
            <pc:sldMk cId="2025263200" sldId="356"/>
            <ac:spMk id="5" creationId="{14B4FEEC-96B2-F8B1-F45E-567237EB98FD}"/>
          </ac:spMkLst>
        </pc:spChg>
        <pc:picChg chg="add del mod">
          <ac:chgData name="julien.collier" userId="S::julien.collier_easymile.com#ext#@dfds.onmicrosoft.com::0a77b7c0-a40d-4de9-a82a-a7ca1cb49928" providerId="AD" clId="Web-{FC41F827-8378-4870-A894-9EAAAFF87041}" dt="2023-11-21T09:07:04.818" v="33"/>
          <ac:picMkLst>
            <pc:docMk/>
            <pc:sldMk cId="2025263200" sldId="356"/>
            <ac:picMk id="3" creationId="{A64E9900-21B8-7D84-E049-BAEF5ABC7ADD}"/>
          </ac:picMkLst>
        </pc:picChg>
        <pc:picChg chg="add del mod">
          <ac:chgData name="julien.collier" userId="S::julien.collier_easymile.com#ext#@dfds.onmicrosoft.com::0a77b7c0-a40d-4de9-a82a-a7ca1cb49928" providerId="AD" clId="Web-{FC41F827-8378-4870-A894-9EAAAFF87041}" dt="2023-11-21T09:07:34.819" v="35"/>
          <ac:picMkLst>
            <pc:docMk/>
            <pc:sldMk cId="2025263200" sldId="356"/>
            <ac:picMk id="4" creationId="{24869681-93B9-3B76-A676-56B1DF8E56D6}"/>
          </ac:picMkLst>
        </pc:picChg>
        <pc:picChg chg="add del mod">
          <ac:chgData name="julien.collier" userId="S::julien.collier_easymile.com#ext#@dfds.onmicrosoft.com::0a77b7c0-a40d-4de9-a82a-a7ca1cb49928" providerId="AD" clId="Web-{FC41F827-8378-4870-A894-9EAAAFF87041}" dt="2023-11-21T09:12:43.781" v="37"/>
          <ac:picMkLst>
            <pc:docMk/>
            <pc:sldMk cId="2025263200" sldId="356"/>
            <ac:picMk id="6" creationId="{3C7CC9A0-306D-7E61-59C2-B084F72AF520}"/>
          </ac:picMkLst>
        </pc:picChg>
        <pc:picChg chg="add del mod">
          <ac:chgData name="julien.collier" userId="S::julien.collier_easymile.com#ext#@dfds.onmicrosoft.com::0a77b7c0-a40d-4de9-a82a-a7ca1cb49928" providerId="AD" clId="Web-{FC41F827-8378-4870-A894-9EAAAFF87041}" dt="2023-11-21T09:13:02.672" v="39"/>
          <ac:picMkLst>
            <pc:docMk/>
            <pc:sldMk cId="2025263200" sldId="356"/>
            <ac:picMk id="7" creationId="{9A45D583-553C-7960-41A9-25CEE93E0C68}"/>
          </ac:picMkLst>
        </pc:picChg>
        <pc:picChg chg="add del mod">
          <ac:chgData name="julien.collier" userId="S::julien.collier_easymile.com#ext#@dfds.onmicrosoft.com::0a77b7c0-a40d-4de9-a82a-a7ca1cb49928" providerId="AD" clId="Web-{FC41F827-8378-4870-A894-9EAAAFF87041}" dt="2023-11-21T09:29:51.824" v="41"/>
          <ac:picMkLst>
            <pc:docMk/>
            <pc:sldMk cId="2025263200" sldId="356"/>
            <ac:picMk id="8" creationId="{D9EBF59E-8D65-694D-9340-6EDCC0D8043E}"/>
          </ac:picMkLst>
        </pc:picChg>
      </pc:sldChg>
    </pc:docChg>
  </pc:docChgLst>
  <pc:docChgLst>
    <pc:chgData name="Diana REINALES" userId="S::diana.reinales_cara.eu#ext#@dfds.onmicrosoft.com::2aa99d0b-2b92-483d-9752-0c3b59c562be" providerId="AD" clId="Web-{A38B6C06-4210-46D0-85A2-AFC48F9BFDDE}"/>
    <pc:docChg chg="modSld">
      <pc:chgData name="Diana REINALES" userId="S::diana.reinales_cara.eu#ext#@dfds.onmicrosoft.com::2aa99d0b-2b92-483d-9752-0c3b59c562be" providerId="AD" clId="Web-{A38B6C06-4210-46D0-85A2-AFC48F9BFDDE}" dt="2023-10-24T13:01:08.634" v="121" actId="20577"/>
      <pc:docMkLst>
        <pc:docMk/>
      </pc:docMkLst>
      <pc:sldChg chg="modSp">
        <pc:chgData name="Diana REINALES" userId="S::diana.reinales_cara.eu#ext#@dfds.onmicrosoft.com::2aa99d0b-2b92-483d-9752-0c3b59c562be" providerId="AD" clId="Web-{A38B6C06-4210-46D0-85A2-AFC48F9BFDDE}" dt="2023-10-24T13:01:08.634" v="121" actId="20577"/>
        <pc:sldMkLst>
          <pc:docMk/>
          <pc:sldMk cId="569192020" sldId="295"/>
        </pc:sldMkLst>
        <pc:spChg chg="mod">
          <ac:chgData name="Diana REINALES" userId="S::diana.reinales_cara.eu#ext#@dfds.onmicrosoft.com::2aa99d0b-2b92-483d-9752-0c3b59c562be" providerId="AD" clId="Web-{A38B6C06-4210-46D0-85A2-AFC48F9BFDDE}" dt="2023-10-24T13:01:08.634" v="121" actId="20577"/>
          <ac:spMkLst>
            <pc:docMk/>
            <pc:sldMk cId="569192020" sldId="295"/>
            <ac:spMk id="6" creationId="{74B7D16F-6E4D-7B6F-C8A9-384011E18414}"/>
          </ac:spMkLst>
        </pc:spChg>
      </pc:sldChg>
    </pc:docChg>
  </pc:docChgLst>
  <pc:docChgLst>
    <pc:chgData name="julien.collier" userId="S::julien.collier_easymile.com#ext#@dfds.onmicrosoft.com::0a77b7c0-a40d-4de9-a82a-a7ca1cb49928" providerId="AD" clId="Web-{97EA7BCA-3C8C-4302-8102-31437B30FF5B}"/>
    <pc:docChg chg="modSld">
      <pc:chgData name="julien.collier" userId="S::julien.collier_easymile.com#ext#@dfds.onmicrosoft.com::0a77b7c0-a40d-4de9-a82a-a7ca1cb49928" providerId="AD" clId="Web-{97EA7BCA-3C8C-4302-8102-31437B30FF5B}" dt="2024-02-29T10:09:29.775" v="8" actId="14100"/>
      <pc:docMkLst>
        <pc:docMk/>
      </pc:docMkLst>
      <pc:sldChg chg="modSp">
        <pc:chgData name="julien.collier" userId="S::julien.collier_easymile.com#ext#@dfds.onmicrosoft.com::0a77b7c0-a40d-4de9-a82a-a7ca1cb49928" providerId="AD" clId="Web-{97EA7BCA-3C8C-4302-8102-31437B30FF5B}" dt="2024-02-29T10:09:08.524" v="6" actId="1076"/>
        <pc:sldMkLst>
          <pc:docMk/>
          <pc:sldMk cId="2988065667" sldId="354"/>
        </pc:sldMkLst>
        <pc:picChg chg="mod">
          <ac:chgData name="julien.collier" userId="S::julien.collier_easymile.com#ext#@dfds.onmicrosoft.com::0a77b7c0-a40d-4de9-a82a-a7ca1cb49928" providerId="AD" clId="Web-{97EA7BCA-3C8C-4302-8102-31437B30FF5B}" dt="2024-02-29T10:09:08.524" v="6" actId="1076"/>
          <ac:picMkLst>
            <pc:docMk/>
            <pc:sldMk cId="2988065667" sldId="354"/>
            <ac:picMk id="9" creationId="{E4A0290B-E56F-8BF1-FA22-A6FCEF696ED1}"/>
          </ac:picMkLst>
        </pc:picChg>
      </pc:sldChg>
      <pc:sldChg chg="modSp">
        <pc:chgData name="julien.collier" userId="S::julien.collier_easymile.com#ext#@dfds.onmicrosoft.com::0a77b7c0-a40d-4de9-a82a-a7ca1cb49928" providerId="AD" clId="Web-{97EA7BCA-3C8C-4302-8102-31437B30FF5B}" dt="2024-02-29T10:09:29.775" v="8" actId="14100"/>
        <pc:sldMkLst>
          <pc:docMk/>
          <pc:sldMk cId="242733505" sldId="363"/>
        </pc:sldMkLst>
        <pc:picChg chg="mod">
          <ac:chgData name="julien.collier" userId="S::julien.collier_easymile.com#ext#@dfds.onmicrosoft.com::0a77b7c0-a40d-4de9-a82a-a7ca1cb49928" providerId="AD" clId="Web-{97EA7BCA-3C8C-4302-8102-31437B30FF5B}" dt="2024-02-29T10:09:29.775" v="8" actId="14100"/>
          <ac:picMkLst>
            <pc:docMk/>
            <pc:sldMk cId="242733505" sldId="363"/>
            <ac:picMk id="8" creationId="{8D95C7F3-7E96-BE13-1C39-46358BB4C84E}"/>
          </ac:picMkLst>
        </pc:picChg>
      </pc:sldChg>
    </pc:docChg>
  </pc:docChgLst>
  <pc:docChgLst>
    <pc:chgData name="julien.collier" userId="S::julien.collier_easymile.com#ext#@dfds.onmicrosoft.com::0a77b7c0-a40d-4de9-a82a-a7ca1cb49928" providerId="AD" clId="Web-{F57FC0AA-1B8A-486F-9991-CB3D2A22C95B}"/>
    <pc:docChg chg="addSld delSld modSld sldOrd">
      <pc:chgData name="julien.collier" userId="S::julien.collier_easymile.com#ext#@dfds.onmicrosoft.com::0a77b7c0-a40d-4de9-a82a-a7ca1cb49928" providerId="AD" clId="Web-{F57FC0AA-1B8A-486F-9991-CB3D2A22C95B}" dt="2023-11-21T08:28:23.179" v="16"/>
      <pc:docMkLst>
        <pc:docMk/>
      </pc:docMkLst>
      <pc:sldChg chg="del">
        <pc:chgData name="julien.collier" userId="S::julien.collier_easymile.com#ext#@dfds.onmicrosoft.com::0a77b7c0-a40d-4de9-a82a-a7ca1cb49928" providerId="AD" clId="Web-{F57FC0AA-1B8A-486F-9991-CB3D2A22C95B}" dt="2023-11-21T08:24:57.953" v="0"/>
        <pc:sldMkLst>
          <pc:docMk/>
          <pc:sldMk cId="1779139941" sldId="310"/>
        </pc:sldMkLst>
      </pc:sldChg>
      <pc:sldChg chg="modSp">
        <pc:chgData name="julien.collier" userId="S::julien.collier_easymile.com#ext#@dfds.onmicrosoft.com::0a77b7c0-a40d-4de9-a82a-a7ca1cb49928" providerId="AD" clId="Web-{F57FC0AA-1B8A-486F-9991-CB3D2A22C95B}" dt="2023-11-21T08:27:38.365" v="7" actId="20577"/>
        <pc:sldMkLst>
          <pc:docMk/>
          <pc:sldMk cId="881910219" sldId="352"/>
        </pc:sldMkLst>
        <pc:spChg chg="mod">
          <ac:chgData name="julien.collier" userId="S::julien.collier_easymile.com#ext#@dfds.onmicrosoft.com::0a77b7c0-a40d-4de9-a82a-a7ca1cb49928" providerId="AD" clId="Web-{F57FC0AA-1B8A-486F-9991-CB3D2A22C95B}" dt="2023-11-21T08:27:38.365" v="7" actId="20577"/>
          <ac:spMkLst>
            <pc:docMk/>
            <pc:sldMk cId="881910219" sldId="352"/>
            <ac:spMk id="10" creationId="{107D3C44-42BB-7193-8E0D-D6006785F58F}"/>
          </ac:spMkLst>
        </pc:spChg>
      </pc:sldChg>
      <pc:sldChg chg="modSp">
        <pc:chgData name="julien.collier" userId="S::julien.collier_easymile.com#ext#@dfds.onmicrosoft.com::0a77b7c0-a40d-4de9-a82a-a7ca1cb49928" providerId="AD" clId="Web-{F57FC0AA-1B8A-486F-9991-CB3D2A22C95B}" dt="2023-11-21T08:27:44.115" v="9" actId="20577"/>
        <pc:sldMkLst>
          <pc:docMk/>
          <pc:sldMk cId="3097032690" sldId="353"/>
        </pc:sldMkLst>
        <pc:spChg chg="mod">
          <ac:chgData name="julien.collier" userId="S::julien.collier_easymile.com#ext#@dfds.onmicrosoft.com::0a77b7c0-a40d-4de9-a82a-a7ca1cb49928" providerId="AD" clId="Web-{F57FC0AA-1B8A-486F-9991-CB3D2A22C95B}" dt="2023-11-21T08:27:44.115" v="9" actId="20577"/>
          <ac:spMkLst>
            <pc:docMk/>
            <pc:sldMk cId="3097032690" sldId="353"/>
            <ac:spMk id="10" creationId="{107D3C44-42BB-7193-8E0D-D6006785F58F}"/>
          </ac:spMkLst>
        </pc:spChg>
      </pc:sldChg>
      <pc:sldChg chg="addSp delSp modSp">
        <pc:chgData name="julien.collier" userId="S::julien.collier_easymile.com#ext#@dfds.onmicrosoft.com::0a77b7c0-a40d-4de9-a82a-a7ca1cb49928" providerId="AD" clId="Web-{F57FC0AA-1B8A-486F-9991-CB3D2A22C95B}" dt="2023-11-21T08:27:50.475" v="11" actId="20577"/>
        <pc:sldMkLst>
          <pc:docMk/>
          <pc:sldMk cId="2988065667" sldId="354"/>
        </pc:sldMkLst>
        <pc:spChg chg="add del mod">
          <ac:chgData name="julien.collier" userId="S::julien.collier_easymile.com#ext#@dfds.onmicrosoft.com::0a77b7c0-a40d-4de9-a82a-a7ca1cb49928" providerId="AD" clId="Web-{F57FC0AA-1B8A-486F-9991-CB3D2A22C95B}" dt="2023-11-21T08:26:42.113" v="3"/>
          <ac:spMkLst>
            <pc:docMk/>
            <pc:sldMk cId="2988065667" sldId="354"/>
            <ac:spMk id="4" creationId="{969B3513-C52E-AB41-50B9-1880A059D8BA}"/>
          </ac:spMkLst>
        </pc:spChg>
        <pc:spChg chg="mod">
          <ac:chgData name="julien.collier" userId="S::julien.collier_easymile.com#ext#@dfds.onmicrosoft.com::0a77b7c0-a40d-4de9-a82a-a7ca1cb49928" providerId="AD" clId="Web-{F57FC0AA-1B8A-486F-9991-CB3D2A22C95B}" dt="2023-11-21T08:27:50.475" v="11" actId="20577"/>
          <ac:spMkLst>
            <pc:docMk/>
            <pc:sldMk cId="2988065667" sldId="354"/>
            <ac:spMk id="10" creationId="{107D3C44-42BB-7193-8E0D-D6006785F58F}"/>
          </ac:spMkLst>
        </pc:spChg>
      </pc:sldChg>
      <pc:sldChg chg="delSp modSp add ord replId">
        <pc:chgData name="julien.collier" userId="S::julien.collier_easymile.com#ext#@dfds.onmicrosoft.com::0a77b7c0-a40d-4de9-a82a-a7ca1cb49928" providerId="AD" clId="Web-{F57FC0AA-1B8A-486F-9991-CB3D2A22C95B}" dt="2023-11-21T08:28:23.179" v="16"/>
        <pc:sldMkLst>
          <pc:docMk/>
          <pc:sldMk cId="695974229" sldId="355"/>
        </pc:sldMkLst>
        <pc:spChg chg="mod">
          <ac:chgData name="julien.collier" userId="S::julien.collier_easymile.com#ext#@dfds.onmicrosoft.com::0a77b7c0-a40d-4de9-a82a-a7ca1cb49928" providerId="AD" clId="Web-{F57FC0AA-1B8A-486F-9991-CB3D2A22C95B}" dt="2023-11-21T08:28:16.116" v="14" actId="20577"/>
          <ac:spMkLst>
            <pc:docMk/>
            <pc:sldMk cId="695974229" sldId="355"/>
            <ac:spMk id="10" creationId="{107D3C44-42BB-7193-8E0D-D6006785F58F}"/>
          </ac:spMkLst>
        </pc:spChg>
        <pc:picChg chg="del">
          <ac:chgData name="julien.collier" userId="S::julien.collier_easymile.com#ext#@dfds.onmicrosoft.com::0a77b7c0-a40d-4de9-a82a-a7ca1cb49928" providerId="AD" clId="Web-{F57FC0AA-1B8A-486F-9991-CB3D2A22C95B}" dt="2023-11-21T08:28:23.179" v="16"/>
          <ac:picMkLst>
            <pc:docMk/>
            <pc:sldMk cId="695974229" sldId="355"/>
            <ac:picMk id="7" creationId="{1CB464B9-B310-7DE4-C85A-F781569D0648}"/>
          </ac:picMkLst>
        </pc:picChg>
        <pc:picChg chg="del">
          <ac:chgData name="julien.collier" userId="S::julien.collier_easymile.com#ext#@dfds.onmicrosoft.com::0a77b7c0-a40d-4de9-a82a-a7ca1cb49928" providerId="AD" clId="Web-{F57FC0AA-1B8A-486F-9991-CB3D2A22C95B}" dt="2023-11-21T08:28:23.179" v="15"/>
          <ac:picMkLst>
            <pc:docMk/>
            <pc:sldMk cId="695974229" sldId="355"/>
            <ac:picMk id="9" creationId="{1B7AFC2D-5952-1BA9-608C-DF172C6499EE}"/>
          </ac:picMkLst>
        </pc:picChg>
      </pc:sldChg>
    </pc:docChg>
  </pc:docChgLst>
  <pc:docChgLst>
    <pc:chgData name="Couelle, Victoire" userId="S::victoire.couelle_iru.org#ext#@dfds.onmicrosoft.com::aca174cd-3280-43df-ae1f-b777b1f3e9a3" providerId="AD" clId="Web-{07EF531D-4DF1-59F6-6AB6-C13103FB17BA}"/>
    <pc:docChg chg="addSld modSld">
      <pc:chgData name="Couelle, Victoire" userId="S::victoire.couelle_iru.org#ext#@dfds.onmicrosoft.com::aca174cd-3280-43df-ae1f-b777b1f3e9a3" providerId="AD" clId="Web-{07EF531D-4DF1-59F6-6AB6-C13103FB17BA}" dt="2023-11-21T19:45:50.323" v="627"/>
      <pc:docMkLst>
        <pc:docMk/>
      </pc:docMkLst>
      <pc:sldChg chg="modSp">
        <pc:chgData name="Couelle, Victoire" userId="S::victoire.couelle_iru.org#ext#@dfds.onmicrosoft.com::aca174cd-3280-43df-ae1f-b777b1f3e9a3" providerId="AD" clId="Web-{07EF531D-4DF1-59F6-6AB6-C13103FB17BA}" dt="2023-11-21T19:36:40.873" v="11" actId="1076"/>
        <pc:sldMkLst>
          <pc:docMk/>
          <pc:sldMk cId="2451711892" sldId="341"/>
        </pc:sldMkLst>
        <pc:spChg chg="mod">
          <ac:chgData name="Couelle, Victoire" userId="S::victoire.couelle_iru.org#ext#@dfds.onmicrosoft.com::aca174cd-3280-43df-ae1f-b777b1f3e9a3" providerId="AD" clId="Web-{07EF531D-4DF1-59F6-6AB6-C13103FB17BA}" dt="2023-11-21T19:36:40.873" v="11" actId="1076"/>
          <ac:spMkLst>
            <pc:docMk/>
            <pc:sldMk cId="2451711892" sldId="341"/>
            <ac:spMk id="3" creationId="{9D65ADC5-2D68-14E8-0BD7-15974881E0FA}"/>
          </ac:spMkLst>
        </pc:spChg>
      </pc:sldChg>
      <pc:sldChg chg="addSp delSp modSp add replId">
        <pc:chgData name="Couelle, Victoire" userId="S::victoire.couelle_iru.org#ext#@dfds.onmicrosoft.com::aca174cd-3280-43df-ae1f-b777b1f3e9a3" providerId="AD" clId="Web-{07EF531D-4DF1-59F6-6AB6-C13103FB17BA}" dt="2023-11-21T19:45:50.323" v="627"/>
        <pc:sldMkLst>
          <pc:docMk/>
          <pc:sldMk cId="2697534075" sldId="370"/>
        </pc:sldMkLst>
        <pc:spChg chg="del">
          <ac:chgData name="Couelle, Victoire" userId="S::victoire.couelle_iru.org#ext#@dfds.onmicrosoft.com::aca174cd-3280-43df-ae1f-b777b1f3e9a3" providerId="AD" clId="Web-{07EF531D-4DF1-59F6-6AB6-C13103FB17BA}" dt="2023-11-21T19:40:40.925" v="14"/>
          <ac:spMkLst>
            <pc:docMk/>
            <pc:sldMk cId="2697534075" sldId="370"/>
            <ac:spMk id="3" creationId="{9D65ADC5-2D68-14E8-0BD7-15974881E0FA}"/>
          </ac:spMkLst>
        </pc:spChg>
        <pc:graphicFrameChg chg="add del mod modGraphic">
          <ac:chgData name="Couelle, Victoire" userId="S::victoire.couelle_iru.org#ext#@dfds.onmicrosoft.com::aca174cd-3280-43df-ae1f-b777b1f3e9a3" providerId="AD" clId="Web-{07EF531D-4DF1-59F6-6AB6-C13103FB17BA}" dt="2023-11-21T19:41:39.645" v="20"/>
          <ac:graphicFrameMkLst>
            <pc:docMk/>
            <pc:sldMk cId="2697534075" sldId="370"/>
            <ac:graphicFrameMk id="7" creationId="{A7238F83-3C34-5A18-A627-6D0B40928D97}"/>
          </ac:graphicFrameMkLst>
        </pc:graphicFrameChg>
        <pc:graphicFrameChg chg="add mod modGraphic">
          <ac:chgData name="Couelle, Victoire" userId="S::victoire.couelle_iru.org#ext#@dfds.onmicrosoft.com::aca174cd-3280-43df-ae1f-b777b1f3e9a3" providerId="AD" clId="Web-{07EF531D-4DF1-59F6-6AB6-C13103FB17BA}" dt="2023-11-21T19:45:50.323" v="627"/>
          <ac:graphicFrameMkLst>
            <pc:docMk/>
            <pc:sldMk cId="2697534075" sldId="370"/>
            <ac:graphicFrameMk id="8" creationId="{8E4E8116-CF69-C43C-3C58-89843491F261}"/>
          </ac:graphicFrameMkLst>
        </pc:graphicFrameChg>
        <pc:picChg chg="del">
          <ac:chgData name="Couelle, Victoire" userId="S::victoire.couelle_iru.org#ext#@dfds.onmicrosoft.com::aca174cd-3280-43df-ae1f-b777b1f3e9a3" providerId="AD" clId="Web-{07EF531D-4DF1-59F6-6AB6-C13103FB17BA}" dt="2023-11-21T19:40:37.535" v="13"/>
          <ac:picMkLst>
            <pc:docMk/>
            <pc:sldMk cId="2697534075" sldId="370"/>
            <ac:picMk id="4" creationId="{162EC6B9-E421-2392-57E4-D95EE21A3C6F}"/>
          </ac:picMkLst>
        </pc:picChg>
      </pc:sldChg>
    </pc:docChg>
  </pc:docChgLst>
  <pc:docChgLst>
    <pc:chgData name="julien.collier" userId="S::julien.collier_easymile.com#ext#@dfds.onmicrosoft.com::0a77b7c0-a40d-4de9-a82a-a7ca1cb49928" providerId="AD" clId="Web-{6F1A3739-5D91-490A-8443-768BEC5A9943}"/>
    <pc:docChg chg="addSld delSld">
      <pc:chgData name="julien.collier" userId="S::julien.collier_easymile.com#ext#@dfds.onmicrosoft.com::0a77b7c0-a40d-4de9-a82a-a7ca1cb49928" providerId="AD" clId="Web-{6F1A3739-5D91-490A-8443-768BEC5A9943}" dt="2023-11-15T17:11:19.201" v="15"/>
      <pc:docMkLst>
        <pc:docMk/>
      </pc:docMkLst>
      <pc:sldChg chg="del">
        <pc:chgData name="julien.collier" userId="S::julien.collier_easymile.com#ext#@dfds.onmicrosoft.com::0a77b7c0-a40d-4de9-a82a-a7ca1cb49928" providerId="AD" clId="Web-{6F1A3739-5D91-490A-8443-768BEC5A9943}" dt="2023-11-15T17:11:19.201" v="15"/>
        <pc:sldMkLst>
          <pc:docMk/>
          <pc:sldMk cId="0" sldId="259"/>
        </pc:sldMkLst>
      </pc:sldChg>
      <pc:sldChg chg="add">
        <pc:chgData name="julien.collier" userId="S::julien.collier_easymile.com#ext#@dfds.onmicrosoft.com::0a77b7c0-a40d-4de9-a82a-a7ca1cb49928" providerId="AD" clId="Web-{6F1A3739-5D91-490A-8443-768BEC5A9943}" dt="2023-11-15T17:11:03.950" v="0"/>
        <pc:sldMkLst>
          <pc:docMk/>
          <pc:sldMk cId="1746037199" sldId="300"/>
        </pc:sldMkLst>
      </pc:sldChg>
      <pc:sldChg chg="add">
        <pc:chgData name="julien.collier" userId="S::julien.collier_easymile.com#ext#@dfds.onmicrosoft.com::0a77b7c0-a40d-4de9-a82a-a7ca1cb49928" providerId="AD" clId="Web-{6F1A3739-5D91-490A-8443-768BEC5A9943}" dt="2023-11-15T17:11:04.060" v="1"/>
        <pc:sldMkLst>
          <pc:docMk/>
          <pc:sldMk cId="2345661188" sldId="301"/>
        </pc:sldMkLst>
      </pc:sldChg>
      <pc:sldChg chg="add">
        <pc:chgData name="julien.collier" userId="S::julien.collier_easymile.com#ext#@dfds.onmicrosoft.com::0a77b7c0-a40d-4de9-a82a-a7ca1cb49928" providerId="AD" clId="Web-{6F1A3739-5D91-490A-8443-768BEC5A9943}" dt="2023-11-15T17:11:04.232" v="2"/>
        <pc:sldMkLst>
          <pc:docMk/>
          <pc:sldMk cId="170179353" sldId="302"/>
        </pc:sldMkLst>
      </pc:sldChg>
      <pc:sldChg chg="add">
        <pc:chgData name="julien.collier" userId="S::julien.collier_easymile.com#ext#@dfds.onmicrosoft.com::0a77b7c0-a40d-4de9-a82a-a7ca1cb49928" providerId="AD" clId="Web-{6F1A3739-5D91-490A-8443-768BEC5A9943}" dt="2023-11-15T17:11:04.404" v="3"/>
        <pc:sldMkLst>
          <pc:docMk/>
          <pc:sldMk cId="486200520" sldId="303"/>
        </pc:sldMkLst>
      </pc:sldChg>
      <pc:sldChg chg="add">
        <pc:chgData name="julien.collier" userId="S::julien.collier_easymile.com#ext#@dfds.onmicrosoft.com::0a77b7c0-a40d-4de9-a82a-a7ca1cb49928" providerId="AD" clId="Web-{6F1A3739-5D91-490A-8443-768BEC5A9943}" dt="2023-11-15T17:11:04.544" v="4"/>
        <pc:sldMkLst>
          <pc:docMk/>
          <pc:sldMk cId="4088188226" sldId="304"/>
        </pc:sldMkLst>
      </pc:sldChg>
      <pc:sldChg chg="add">
        <pc:chgData name="julien.collier" userId="S::julien.collier_easymile.com#ext#@dfds.onmicrosoft.com::0a77b7c0-a40d-4de9-a82a-a7ca1cb49928" providerId="AD" clId="Web-{6F1A3739-5D91-490A-8443-768BEC5A9943}" dt="2023-11-15T17:11:04.607" v="5"/>
        <pc:sldMkLst>
          <pc:docMk/>
          <pc:sldMk cId="3174357389" sldId="305"/>
        </pc:sldMkLst>
      </pc:sldChg>
      <pc:sldChg chg="add">
        <pc:chgData name="julien.collier" userId="S::julien.collier_easymile.com#ext#@dfds.onmicrosoft.com::0a77b7c0-a40d-4de9-a82a-a7ca1cb49928" providerId="AD" clId="Web-{6F1A3739-5D91-490A-8443-768BEC5A9943}" dt="2023-11-15T17:11:04.747" v="6"/>
        <pc:sldMkLst>
          <pc:docMk/>
          <pc:sldMk cId="3803659023" sldId="306"/>
        </pc:sldMkLst>
      </pc:sldChg>
      <pc:sldChg chg="add">
        <pc:chgData name="julien.collier" userId="S::julien.collier_easymile.com#ext#@dfds.onmicrosoft.com::0a77b7c0-a40d-4de9-a82a-a7ca1cb49928" providerId="AD" clId="Web-{6F1A3739-5D91-490A-8443-768BEC5A9943}" dt="2023-11-15T17:11:04.919" v="7"/>
        <pc:sldMkLst>
          <pc:docMk/>
          <pc:sldMk cId="3426019292" sldId="307"/>
        </pc:sldMkLst>
      </pc:sldChg>
      <pc:sldChg chg="add">
        <pc:chgData name="julien.collier" userId="S::julien.collier_easymile.com#ext#@dfds.onmicrosoft.com::0a77b7c0-a40d-4de9-a82a-a7ca1cb49928" providerId="AD" clId="Web-{6F1A3739-5D91-490A-8443-768BEC5A9943}" dt="2023-11-15T17:11:05.247" v="8"/>
        <pc:sldMkLst>
          <pc:docMk/>
          <pc:sldMk cId="2965092759" sldId="308"/>
        </pc:sldMkLst>
      </pc:sldChg>
      <pc:sldChg chg="add">
        <pc:chgData name="julien.collier" userId="S::julien.collier_easymile.com#ext#@dfds.onmicrosoft.com::0a77b7c0-a40d-4de9-a82a-a7ca1cb49928" providerId="AD" clId="Web-{6F1A3739-5D91-490A-8443-768BEC5A9943}" dt="2023-11-15T17:11:05.310" v="9"/>
        <pc:sldMkLst>
          <pc:docMk/>
          <pc:sldMk cId="860012328" sldId="309"/>
        </pc:sldMkLst>
      </pc:sldChg>
      <pc:sldChg chg="add">
        <pc:chgData name="julien.collier" userId="S::julien.collier_easymile.com#ext#@dfds.onmicrosoft.com::0a77b7c0-a40d-4de9-a82a-a7ca1cb49928" providerId="AD" clId="Web-{6F1A3739-5D91-490A-8443-768BEC5A9943}" dt="2023-11-15T17:11:05.482" v="10"/>
        <pc:sldMkLst>
          <pc:docMk/>
          <pc:sldMk cId="1779139941" sldId="310"/>
        </pc:sldMkLst>
      </pc:sldChg>
      <pc:sldChg chg="add">
        <pc:chgData name="julien.collier" userId="S::julien.collier_easymile.com#ext#@dfds.onmicrosoft.com::0a77b7c0-a40d-4de9-a82a-a7ca1cb49928" providerId="AD" clId="Web-{6F1A3739-5D91-490A-8443-768BEC5A9943}" dt="2023-11-15T17:11:05.607" v="11"/>
        <pc:sldMkLst>
          <pc:docMk/>
          <pc:sldMk cId="2005434799" sldId="311"/>
        </pc:sldMkLst>
      </pc:sldChg>
      <pc:sldChg chg="add">
        <pc:chgData name="julien.collier" userId="S::julien.collier_easymile.com#ext#@dfds.onmicrosoft.com::0a77b7c0-a40d-4de9-a82a-a7ca1cb49928" providerId="AD" clId="Web-{6F1A3739-5D91-490A-8443-768BEC5A9943}" dt="2023-11-15T17:11:05.747" v="12"/>
        <pc:sldMkLst>
          <pc:docMk/>
          <pc:sldMk cId="1272510560" sldId="312"/>
        </pc:sldMkLst>
      </pc:sldChg>
      <pc:sldChg chg="add">
        <pc:chgData name="julien.collier" userId="S::julien.collier_easymile.com#ext#@dfds.onmicrosoft.com::0a77b7c0-a40d-4de9-a82a-a7ca1cb49928" providerId="AD" clId="Web-{6F1A3739-5D91-490A-8443-768BEC5A9943}" dt="2023-11-15T17:11:05.825" v="13"/>
        <pc:sldMkLst>
          <pc:docMk/>
          <pc:sldMk cId="3707156687" sldId="313"/>
        </pc:sldMkLst>
      </pc:sldChg>
      <pc:sldChg chg="add">
        <pc:chgData name="julien.collier" userId="S::julien.collier_easymile.com#ext#@dfds.onmicrosoft.com::0a77b7c0-a40d-4de9-a82a-a7ca1cb49928" providerId="AD" clId="Web-{6F1A3739-5D91-490A-8443-768BEC5A9943}" dt="2023-11-15T17:11:06.029" v="14"/>
        <pc:sldMkLst>
          <pc:docMk/>
          <pc:sldMk cId="2427987745" sldId="314"/>
        </pc:sldMkLst>
      </pc:sldChg>
      <pc:sldMasterChg chg="addSldLayout">
        <pc:chgData name="julien.collier" userId="S::julien.collier_easymile.com#ext#@dfds.onmicrosoft.com::0a77b7c0-a40d-4de9-a82a-a7ca1cb49928" providerId="AD" clId="Web-{6F1A3739-5D91-490A-8443-768BEC5A9943}" dt="2023-11-15T17:11:06.029" v="14"/>
        <pc:sldMasterMkLst>
          <pc:docMk/>
          <pc:sldMasterMk cId="0" sldId="2147483648"/>
        </pc:sldMasterMkLst>
        <pc:sldLayoutChg chg="add">
          <pc:chgData name="julien.collier" userId="S::julien.collier_easymile.com#ext#@dfds.onmicrosoft.com::0a77b7c0-a40d-4de9-a82a-a7ca1cb49928" providerId="AD" clId="Web-{6F1A3739-5D91-490A-8443-768BEC5A9943}" dt="2023-11-15T17:11:03.950" v="0"/>
          <pc:sldLayoutMkLst>
            <pc:docMk/>
            <pc:sldMasterMk cId="0" sldId="2147483648"/>
            <pc:sldLayoutMk cId="888380010" sldId="2147483661"/>
          </pc:sldLayoutMkLst>
        </pc:sldLayoutChg>
        <pc:sldLayoutChg chg="add">
          <pc:chgData name="julien.collier" userId="S::julien.collier_easymile.com#ext#@dfds.onmicrosoft.com::0a77b7c0-a40d-4de9-a82a-a7ca1cb49928" providerId="AD" clId="Web-{6F1A3739-5D91-490A-8443-768BEC5A9943}" dt="2023-11-15T17:11:04.060" v="1"/>
          <pc:sldLayoutMkLst>
            <pc:docMk/>
            <pc:sldMasterMk cId="0" sldId="2147483648"/>
            <pc:sldLayoutMk cId="4210111062" sldId="2147483662"/>
          </pc:sldLayoutMkLst>
        </pc:sldLayoutChg>
        <pc:sldLayoutChg chg="add">
          <pc:chgData name="julien.collier" userId="S::julien.collier_easymile.com#ext#@dfds.onmicrosoft.com::0a77b7c0-a40d-4de9-a82a-a7ca1cb49928" providerId="AD" clId="Web-{6F1A3739-5D91-490A-8443-768BEC5A9943}" dt="2023-11-15T17:11:06.029" v="14"/>
          <pc:sldLayoutMkLst>
            <pc:docMk/>
            <pc:sldMasterMk cId="0" sldId="2147483648"/>
            <pc:sldLayoutMk cId="1646107894" sldId="2147483663"/>
          </pc:sldLayoutMkLst>
        </pc:sldLayoutChg>
      </pc:sldMasterChg>
    </pc:docChg>
  </pc:docChgLst>
  <pc:docChgLst>
    <pc:chgData name="Benieke Treverton" userId="S::benieke.treverton_easymile.com#ext#@dfds.onmicrosoft.com::056221e3-4a34-4a29-b860-1fdeb98ce6da" providerId="AD" clId="Web-{5F983FA1-A095-9C4D-EA63-5E7817DCD575}"/>
    <pc:docChg chg="modSld">
      <pc:chgData name="Benieke Treverton" userId="S::benieke.treverton_easymile.com#ext#@dfds.onmicrosoft.com::056221e3-4a34-4a29-b860-1fdeb98ce6da" providerId="AD" clId="Web-{5F983FA1-A095-9C4D-EA63-5E7817DCD575}" dt="2024-01-02T16:11:16.348" v="1" actId="1076"/>
      <pc:docMkLst>
        <pc:docMk/>
      </pc:docMkLst>
      <pc:sldChg chg="modSp">
        <pc:chgData name="Benieke Treverton" userId="S::benieke.treverton_easymile.com#ext#@dfds.onmicrosoft.com::056221e3-4a34-4a29-b860-1fdeb98ce6da" providerId="AD" clId="Web-{5F983FA1-A095-9C4D-EA63-5E7817DCD575}" dt="2024-01-02T16:11:16.348" v="1" actId="1076"/>
        <pc:sldMkLst>
          <pc:docMk/>
          <pc:sldMk cId="2624176889" sldId="316"/>
        </pc:sldMkLst>
        <pc:spChg chg="mod">
          <ac:chgData name="Benieke Treverton" userId="S::benieke.treverton_easymile.com#ext#@dfds.onmicrosoft.com::056221e3-4a34-4a29-b860-1fdeb98ce6da" providerId="AD" clId="Web-{5F983FA1-A095-9C4D-EA63-5E7817DCD575}" dt="2024-01-02T16:11:16.348" v="1" actId="1076"/>
          <ac:spMkLst>
            <pc:docMk/>
            <pc:sldMk cId="2624176889" sldId="316"/>
            <ac:spMk id="7" creationId="{9DAA507F-2435-F654-700C-1F50015795B6}"/>
          </ac:spMkLst>
        </pc:spChg>
      </pc:sldChg>
      <pc:sldChg chg="modSp">
        <pc:chgData name="Benieke Treverton" userId="S::benieke.treverton_easymile.com#ext#@dfds.onmicrosoft.com::056221e3-4a34-4a29-b860-1fdeb98ce6da" providerId="AD" clId="Web-{5F983FA1-A095-9C4D-EA63-5E7817DCD575}" dt="2024-01-02T16:01:51.811" v="0" actId="14100"/>
        <pc:sldMkLst>
          <pc:docMk/>
          <pc:sldMk cId="3837744383" sldId="362"/>
        </pc:sldMkLst>
        <pc:spChg chg="mod">
          <ac:chgData name="Benieke Treverton" userId="S::benieke.treverton_easymile.com#ext#@dfds.onmicrosoft.com::056221e3-4a34-4a29-b860-1fdeb98ce6da" providerId="AD" clId="Web-{5F983FA1-A095-9C4D-EA63-5E7817DCD575}" dt="2024-01-02T16:01:51.811" v="0" actId="14100"/>
          <ac:spMkLst>
            <pc:docMk/>
            <pc:sldMk cId="3837744383" sldId="362"/>
            <ac:spMk id="5" creationId="{14B4FEEC-96B2-F8B1-F45E-567237EB98FD}"/>
          </ac:spMkLst>
        </pc:spChg>
      </pc:sldChg>
    </pc:docChg>
  </pc:docChgLst>
  <pc:docChgLst>
    <pc:chgData name="Diana REINALES" userId="S::diana.reinales_cara.eu#ext#@dfds.onmicrosoft.com::2aa99d0b-2b92-483d-9752-0c3b59c562be" providerId="AD" clId="Web-{61DF56DF-9C6D-C859-465F-8B7A3CC04D58}"/>
    <pc:docChg chg="modSld">
      <pc:chgData name="Diana REINALES" userId="S::diana.reinales_cara.eu#ext#@dfds.onmicrosoft.com::2aa99d0b-2b92-483d-9752-0c3b59c562be" providerId="AD" clId="Web-{61DF56DF-9C6D-C859-465F-8B7A3CC04D58}" dt="2023-11-14T14:30:30.305" v="1645"/>
      <pc:docMkLst>
        <pc:docMk/>
      </pc:docMkLst>
      <pc:sldChg chg="modNotes">
        <pc:chgData name="Diana REINALES" userId="S::diana.reinales_cara.eu#ext#@dfds.onmicrosoft.com::2aa99d0b-2b92-483d-9752-0c3b59c562be" providerId="AD" clId="Web-{61DF56DF-9C6D-C859-465F-8B7A3CC04D58}" dt="2023-11-14T10:35:25.304" v="375"/>
        <pc:sldMkLst>
          <pc:docMk/>
          <pc:sldMk cId="0" sldId="263"/>
        </pc:sldMkLst>
      </pc:sldChg>
      <pc:sldChg chg="modNotes">
        <pc:chgData name="Diana REINALES" userId="S::diana.reinales_cara.eu#ext#@dfds.onmicrosoft.com::2aa99d0b-2b92-483d-9752-0c3b59c562be" providerId="AD" clId="Web-{61DF56DF-9C6D-C859-465F-8B7A3CC04D58}" dt="2023-11-14T11:06:08.813" v="603"/>
        <pc:sldMkLst>
          <pc:docMk/>
          <pc:sldMk cId="1177547909" sldId="281"/>
        </pc:sldMkLst>
      </pc:sldChg>
      <pc:sldChg chg="modNotes">
        <pc:chgData name="Diana REINALES" userId="S::diana.reinales_cara.eu#ext#@dfds.onmicrosoft.com::2aa99d0b-2b92-483d-9752-0c3b59c562be" providerId="AD" clId="Web-{61DF56DF-9C6D-C859-465F-8B7A3CC04D58}" dt="2023-11-14T13:24:10.257" v="976"/>
        <pc:sldMkLst>
          <pc:docMk/>
          <pc:sldMk cId="4146978000" sldId="282"/>
        </pc:sldMkLst>
      </pc:sldChg>
      <pc:sldChg chg="modNotes">
        <pc:chgData name="Diana REINALES" userId="S::diana.reinales_cara.eu#ext#@dfds.onmicrosoft.com::2aa99d0b-2b92-483d-9752-0c3b59c562be" providerId="AD" clId="Web-{61DF56DF-9C6D-C859-465F-8B7A3CC04D58}" dt="2023-11-14T14:30:30.305" v="1645"/>
        <pc:sldMkLst>
          <pc:docMk/>
          <pc:sldMk cId="2607419088" sldId="290"/>
        </pc:sldMkLst>
      </pc:sldChg>
      <pc:sldChg chg="modSp modNotes">
        <pc:chgData name="Diana REINALES" userId="S::diana.reinales_cara.eu#ext#@dfds.onmicrosoft.com::2aa99d0b-2b92-483d-9752-0c3b59c562be" providerId="AD" clId="Web-{61DF56DF-9C6D-C859-465F-8B7A3CC04D58}" dt="2023-11-14T13:54:17.144" v="1164"/>
        <pc:sldMkLst>
          <pc:docMk/>
          <pc:sldMk cId="24860315" sldId="291"/>
        </pc:sldMkLst>
        <pc:spChg chg="mod">
          <ac:chgData name="Diana REINALES" userId="S::diana.reinales_cara.eu#ext#@dfds.onmicrosoft.com::2aa99d0b-2b92-483d-9752-0c3b59c562be" providerId="AD" clId="Web-{61DF56DF-9C6D-C859-465F-8B7A3CC04D58}" dt="2023-11-14T13:49:38.840" v="1082" actId="20577"/>
          <ac:spMkLst>
            <pc:docMk/>
            <pc:sldMk cId="24860315" sldId="291"/>
            <ac:spMk id="8" creationId="{8D31DF7C-B7FF-A8DC-4543-8144466C1268}"/>
          </ac:spMkLst>
        </pc:spChg>
      </pc:sldChg>
    </pc:docChg>
  </pc:docChgLst>
  <pc:docChgLst>
    <pc:chgData name="Couelle, Victoire" userId="S::victoire.couelle_iru.org#ext#@dfds.onmicrosoft.com::aca174cd-3280-43df-ae1f-b777b1f3e9a3" providerId="AD" clId="Web-{56E0F3EB-513C-3ECB-4F02-0547BA03A0A4}"/>
    <pc:docChg chg="modSld">
      <pc:chgData name="Couelle, Victoire" userId="S::victoire.couelle_iru.org#ext#@dfds.onmicrosoft.com::aca174cd-3280-43df-ae1f-b777b1f3e9a3" providerId="AD" clId="Web-{56E0F3EB-513C-3ECB-4F02-0547BA03A0A4}" dt="2023-10-20T14:42:00.217" v="24" actId="20577"/>
      <pc:docMkLst>
        <pc:docMk/>
      </pc:docMkLst>
      <pc:sldChg chg="modSp">
        <pc:chgData name="Couelle, Victoire" userId="S::victoire.couelle_iru.org#ext#@dfds.onmicrosoft.com::aca174cd-3280-43df-ae1f-b777b1f3e9a3" providerId="AD" clId="Web-{56E0F3EB-513C-3ECB-4F02-0547BA03A0A4}" dt="2023-10-20T14:41:38.590" v="7" actId="20577"/>
        <pc:sldMkLst>
          <pc:docMk/>
          <pc:sldMk cId="0" sldId="260"/>
        </pc:sldMkLst>
        <pc:spChg chg="mod">
          <ac:chgData name="Couelle, Victoire" userId="S::victoire.couelle_iru.org#ext#@dfds.onmicrosoft.com::aca174cd-3280-43df-ae1f-b777b1f3e9a3" providerId="AD" clId="Web-{56E0F3EB-513C-3ECB-4F02-0547BA03A0A4}" dt="2023-10-20T14:41:38.590" v="7" actId="20577"/>
          <ac:spMkLst>
            <pc:docMk/>
            <pc:sldMk cId="0" sldId="260"/>
            <ac:spMk id="144" creationId="{00000000-0000-0000-0000-000000000000}"/>
          </ac:spMkLst>
        </pc:spChg>
      </pc:sldChg>
      <pc:sldChg chg="modSp">
        <pc:chgData name="Couelle, Victoire" userId="S::victoire.couelle_iru.org#ext#@dfds.onmicrosoft.com::aca174cd-3280-43df-ae1f-b777b1f3e9a3" providerId="AD" clId="Web-{56E0F3EB-513C-3ECB-4F02-0547BA03A0A4}" dt="2023-10-20T14:42:00.217" v="24" actId="20577"/>
        <pc:sldMkLst>
          <pc:docMk/>
          <pc:sldMk cId="3473692982" sldId="277"/>
        </pc:sldMkLst>
        <pc:spChg chg="mod">
          <ac:chgData name="Couelle, Victoire" userId="S::victoire.couelle_iru.org#ext#@dfds.onmicrosoft.com::aca174cd-3280-43df-ae1f-b777b1f3e9a3" providerId="AD" clId="Web-{56E0F3EB-513C-3ECB-4F02-0547BA03A0A4}" dt="2023-10-20T14:42:00.217" v="24" actId="20577"/>
          <ac:spMkLst>
            <pc:docMk/>
            <pc:sldMk cId="3473692982" sldId="277"/>
            <ac:spMk id="20" creationId="{F98C8DC6-3211-49C7-A301-4CC457AB7D02}"/>
          </ac:spMkLst>
        </pc:spChg>
      </pc:sldChg>
    </pc:docChg>
  </pc:docChgLst>
  <pc:docChgLst>
    <pc:chgData name="Diana REINALES" userId="S::diana.reinales_cara.eu#ext#@dfds.onmicrosoft.com::2aa99d0b-2b92-483d-9752-0c3b59c562be" providerId="AD" clId="Web-{C4B5F933-6200-4EA1-AB0A-203FBEEB676F}"/>
    <pc:docChg chg="addSld modSld sldOrd">
      <pc:chgData name="Diana REINALES" userId="S::diana.reinales_cara.eu#ext#@dfds.onmicrosoft.com::2aa99d0b-2b92-483d-9752-0c3b59c562be" providerId="AD" clId="Web-{C4B5F933-6200-4EA1-AB0A-203FBEEB676F}" dt="2023-10-12T14:48:40.339" v="107" actId="1076"/>
      <pc:docMkLst>
        <pc:docMk/>
      </pc:docMkLst>
      <pc:sldChg chg="modSp">
        <pc:chgData name="Diana REINALES" userId="S::diana.reinales_cara.eu#ext#@dfds.onmicrosoft.com::2aa99d0b-2b92-483d-9752-0c3b59c562be" providerId="AD" clId="Web-{C4B5F933-6200-4EA1-AB0A-203FBEEB676F}" dt="2023-10-12T14:33:56.006" v="21" actId="20577"/>
        <pc:sldMkLst>
          <pc:docMk/>
          <pc:sldMk cId="0" sldId="263"/>
        </pc:sldMkLst>
        <pc:spChg chg="mod">
          <ac:chgData name="Diana REINALES" userId="S::diana.reinales_cara.eu#ext#@dfds.onmicrosoft.com::2aa99d0b-2b92-483d-9752-0c3b59c562be" providerId="AD" clId="Web-{C4B5F933-6200-4EA1-AB0A-203FBEEB676F}" dt="2023-10-12T14:33:56.006" v="21" actId="20577"/>
          <ac:spMkLst>
            <pc:docMk/>
            <pc:sldMk cId="0" sldId="263"/>
            <ac:spMk id="5" creationId="{4A4F9EC2-6E55-30CC-4AD5-2505FD973CE2}"/>
          </ac:spMkLst>
        </pc:spChg>
      </pc:sldChg>
      <pc:sldChg chg="modSp">
        <pc:chgData name="Diana REINALES" userId="S::diana.reinales_cara.eu#ext#@dfds.onmicrosoft.com::2aa99d0b-2b92-483d-9752-0c3b59c562be" providerId="AD" clId="Web-{C4B5F933-6200-4EA1-AB0A-203FBEEB676F}" dt="2023-10-12T14:34:09.225" v="27" actId="20577"/>
        <pc:sldMkLst>
          <pc:docMk/>
          <pc:sldMk cId="1177547909" sldId="281"/>
        </pc:sldMkLst>
        <pc:spChg chg="mod">
          <ac:chgData name="Diana REINALES" userId="S::diana.reinales_cara.eu#ext#@dfds.onmicrosoft.com::2aa99d0b-2b92-483d-9752-0c3b59c562be" providerId="AD" clId="Web-{C4B5F933-6200-4EA1-AB0A-203FBEEB676F}" dt="2023-10-12T14:34:09.225" v="27" actId="20577"/>
          <ac:spMkLst>
            <pc:docMk/>
            <pc:sldMk cId="1177547909" sldId="281"/>
            <ac:spMk id="4" creationId="{991760FC-B81F-CC8F-4BC9-F766DBC25C16}"/>
          </ac:spMkLst>
        </pc:spChg>
        <pc:spChg chg="mod">
          <ac:chgData name="Diana REINALES" userId="S::diana.reinales_cara.eu#ext#@dfds.onmicrosoft.com::2aa99d0b-2b92-483d-9752-0c3b59c562be" providerId="AD" clId="Web-{C4B5F933-6200-4EA1-AB0A-203FBEEB676F}" dt="2023-10-12T14:33:59.412" v="23" actId="20577"/>
          <ac:spMkLst>
            <pc:docMk/>
            <pc:sldMk cId="1177547909" sldId="281"/>
            <ac:spMk id="5" creationId="{4A4F9EC2-6E55-30CC-4AD5-2505FD973CE2}"/>
          </ac:spMkLst>
        </pc:spChg>
        <pc:spChg chg="mod">
          <ac:chgData name="Diana REINALES" userId="S::diana.reinales_cara.eu#ext#@dfds.onmicrosoft.com::2aa99d0b-2b92-483d-9752-0c3b59c562be" providerId="AD" clId="Web-{C4B5F933-6200-4EA1-AB0A-203FBEEB676F}" dt="2023-10-12T14:34:06.850" v="26" actId="14100"/>
          <ac:spMkLst>
            <pc:docMk/>
            <pc:sldMk cId="1177547909" sldId="281"/>
            <ac:spMk id="7" creationId="{B19464AB-2498-9AAA-B965-26EC0858554F}"/>
          </ac:spMkLst>
        </pc:spChg>
      </pc:sldChg>
      <pc:sldChg chg="addSp delSp modSp">
        <pc:chgData name="Diana REINALES" userId="S::diana.reinales_cara.eu#ext#@dfds.onmicrosoft.com::2aa99d0b-2b92-483d-9752-0c3b59c562be" providerId="AD" clId="Web-{C4B5F933-6200-4EA1-AB0A-203FBEEB676F}" dt="2023-10-12T14:38:23.309" v="63" actId="1076"/>
        <pc:sldMkLst>
          <pc:docMk/>
          <pc:sldMk cId="4146978000" sldId="282"/>
        </pc:sldMkLst>
        <pc:spChg chg="add del mod">
          <ac:chgData name="Diana REINALES" userId="S::diana.reinales_cara.eu#ext#@dfds.onmicrosoft.com::2aa99d0b-2b92-483d-9752-0c3b59c562be" providerId="AD" clId="Web-{C4B5F933-6200-4EA1-AB0A-203FBEEB676F}" dt="2023-10-12T14:38:09.309" v="60"/>
          <ac:spMkLst>
            <pc:docMk/>
            <pc:sldMk cId="4146978000" sldId="282"/>
            <ac:spMk id="4" creationId="{6E82B110-2C96-DD93-600C-7FCE6F0003B8}"/>
          </ac:spMkLst>
        </pc:spChg>
        <pc:picChg chg="add mod">
          <ac:chgData name="Diana REINALES" userId="S::diana.reinales_cara.eu#ext#@dfds.onmicrosoft.com::2aa99d0b-2b92-483d-9752-0c3b59c562be" providerId="AD" clId="Web-{C4B5F933-6200-4EA1-AB0A-203FBEEB676F}" dt="2023-10-12T14:38:23.309" v="63" actId="1076"/>
          <ac:picMkLst>
            <pc:docMk/>
            <pc:sldMk cId="4146978000" sldId="282"/>
            <ac:picMk id="2" creationId="{8854D946-09F7-239A-7BA4-AEC6282151D3}"/>
          </ac:picMkLst>
        </pc:picChg>
        <pc:picChg chg="add del mod">
          <ac:chgData name="Diana REINALES" userId="S::diana.reinales_cara.eu#ext#@dfds.onmicrosoft.com::2aa99d0b-2b92-483d-9752-0c3b59c562be" providerId="AD" clId="Web-{C4B5F933-6200-4EA1-AB0A-203FBEEB676F}" dt="2023-10-12T14:32:37.442" v="8"/>
          <ac:picMkLst>
            <pc:docMk/>
            <pc:sldMk cId="4146978000" sldId="282"/>
            <ac:picMk id="6" creationId="{2349D358-2941-9D97-E00B-BD61A0DF13DD}"/>
          </ac:picMkLst>
        </pc:picChg>
      </pc:sldChg>
      <pc:sldChg chg="addSp delSp modSp add ord replId">
        <pc:chgData name="Diana REINALES" userId="S::diana.reinales_cara.eu#ext#@dfds.onmicrosoft.com::2aa99d0b-2b92-483d-9752-0c3b59c562be" providerId="AD" clId="Web-{C4B5F933-6200-4EA1-AB0A-203FBEEB676F}" dt="2023-10-12T14:48:40.339" v="107" actId="1076"/>
        <pc:sldMkLst>
          <pc:docMk/>
          <pc:sldMk cId="385725763" sldId="283"/>
        </pc:sldMkLst>
        <pc:spChg chg="add mod">
          <ac:chgData name="Diana REINALES" userId="S::diana.reinales_cara.eu#ext#@dfds.onmicrosoft.com::2aa99d0b-2b92-483d-9752-0c3b59c562be" providerId="AD" clId="Web-{C4B5F933-6200-4EA1-AB0A-203FBEEB676F}" dt="2023-10-12T14:48:40.339" v="107" actId="1076"/>
          <ac:spMkLst>
            <pc:docMk/>
            <pc:sldMk cId="385725763" sldId="283"/>
            <ac:spMk id="2" creationId="{996D76D2-320B-B0BC-E822-F1E8448FB95E}"/>
          </ac:spMkLst>
        </pc:spChg>
        <pc:spChg chg="mod">
          <ac:chgData name="Diana REINALES" userId="S::diana.reinales_cara.eu#ext#@dfds.onmicrosoft.com::2aa99d0b-2b92-483d-9752-0c3b59c562be" providerId="AD" clId="Web-{C4B5F933-6200-4EA1-AB0A-203FBEEB676F}" dt="2023-10-12T14:39:31.873" v="82" actId="20577"/>
          <ac:spMkLst>
            <pc:docMk/>
            <pc:sldMk cId="385725763" sldId="283"/>
            <ac:spMk id="4" creationId="{ACB56A5A-3553-7B63-8158-40A6B2DAE132}"/>
          </ac:spMkLst>
        </pc:spChg>
        <pc:spChg chg="mod">
          <ac:chgData name="Diana REINALES" userId="S::diana.reinales_cara.eu#ext#@dfds.onmicrosoft.com::2aa99d0b-2b92-483d-9752-0c3b59c562be" providerId="AD" clId="Web-{C4B5F933-6200-4EA1-AB0A-203FBEEB676F}" dt="2023-10-12T14:44:09.676" v="96" actId="20577"/>
          <ac:spMkLst>
            <pc:docMk/>
            <pc:sldMk cId="385725763" sldId="283"/>
            <ac:spMk id="5" creationId="{4A4F9EC2-6E55-30CC-4AD5-2505FD973CE2}"/>
          </ac:spMkLst>
        </pc:spChg>
        <pc:spChg chg="add mod">
          <ac:chgData name="Diana REINALES" userId="S::diana.reinales_cara.eu#ext#@dfds.onmicrosoft.com::2aa99d0b-2b92-483d-9752-0c3b59c562be" providerId="AD" clId="Web-{C4B5F933-6200-4EA1-AB0A-203FBEEB676F}" dt="2023-10-12T14:48:35.823" v="106" actId="20577"/>
          <ac:spMkLst>
            <pc:docMk/>
            <pc:sldMk cId="385725763" sldId="283"/>
            <ac:spMk id="7" creationId="{647AA258-B6DE-FF2B-ACC9-6D113C20C6DF}"/>
          </ac:spMkLst>
        </pc:spChg>
        <pc:spChg chg="del">
          <ac:chgData name="Diana REINALES" userId="S::diana.reinales_cara.eu#ext#@dfds.onmicrosoft.com::2aa99d0b-2b92-483d-9752-0c3b59c562be" providerId="AD" clId="Web-{C4B5F933-6200-4EA1-AB0A-203FBEEB676F}" dt="2023-10-12T14:39:54.686" v="85"/>
          <ac:spMkLst>
            <pc:docMk/>
            <pc:sldMk cId="385725763" sldId="283"/>
            <ac:spMk id="12" creationId="{ECA756B6-72DB-F34B-705B-FD45197BF8D0}"/>
          </ac:spMkLst>
        </pc:spChg>
        <pc:picChg chg="del">
          <ac:chgData name="Diana REINALES" userId="S::diana.reinales_cara.eu#ext#@dfds.onmicrosoft.com::2aa99d0b-2b92-483d-9752-0c3b59c562be" providerId="AD" clId="Web-{C4B5F933-6200-4EA1-AB0A-203FBEEB676F}" dt="2023-10-12T14:39:53.295" v="84"/>
          <ac:picMkLst>
            <pc:docMk/>
            <pc:sldMk cId="385725763" sldId="283"/>
            <ac:picMk id="6" creationId="{A96CB4AF-EAF1-8EB7-F21B-0695E5E4A5B2}"/>
          </ac:picMkLst>
        </pc:picChg>
      </pc:sldChg>
    </pc:docChg>
  </pc:docChgLst>
  <pc:docChgLst>
    <pc:chgData name="julien.collier" userId="S::julien.collier_easymile.com#ext#@dfds.onmicrosoft.com::0a77b7c0-a40d-4de9-a82a-a7ca1cb49928" providerId="AD" clId="Web-{813D443E-BEED-4118-8790-9896CF347A4D}"/>
    <pc:docChg chg="modSld">
      <pc:chgData name="julien.collier" userId="S::julien.collier_easymile.com#ext#@dfds.onmicrosoft.com::0a77b7c0-a40d-4de9-a82a-a7ca1cb49928" providerId="AD" clId="Web-{813D443E-BEED-4118-8790-9896CF347A4D}" dt="2023-11-21T08:47:37.358" v="1"/>
      <pc:docMkLst>
        <pc:docMk/>
      </pc:docMkLst>
      <pc:sldChg chg="delSp modSp">
        <pc:chgData name="julien.collier" userId="S::julien.collier_easymile.com#ext#@dfds.onmicrosoft.com::0a77b7c0-a40d-4de9-a82a-a7ca1cb49928" providerId="AD" clId="Web-{813D443E-BEED-4118-8790-9896CF347A4D}" dt="2023-11-21T08:47:37.358" v="1"/>
        <pc:sldMkLst>
          <pc:docMk/>
          <pc:sldMk cId="3097032690" sldId="353"/>
        </pc:sldMkLst>
        <pc:spChg chg="del mod">
          <ac:chgData name="julien.collier" userId="S::julien.collier_easymile.com#ext#@dfds.onmicrosoft.com::0a77b7c0-a40d-4de9-a82a-a7ca1cb49928" providerId="AD" clId="Web-{813D443E-BEED-4118-8790-9896CF347A4D}" dt="2023-11-21T08:47:37.358" v="1"/>
          <ac:spMkLst>
            <pc:docMk/>
            <pc:sldMk cId="3097032690" sldId="353"/>
            <ac:spMk id="3" creationId="{7AF07450-0781-E4EF-E65D-C88586D9CDA6}"/>
          </ac:spMkLst>
        </pc:spChg>
      </pc:sldChg>
    </pc:docChg>
  </pc:docChgLst>
  <pc:docChgLst>
    <pc:chgData name="Diana REINALES" userId="S::diana.reinales_cara.eu#ext#@dfds.onmicrosoft.com::2aa99d0b-2b92-483d-9752-0c3b59c562be" providerId="AD" clId="Web-{87313141-3D6D-B2D2-7377-70E10C0DA51E}"/>
    <pc:docChg chg="addSld delSld modSld sldOrd">
      <pc:chgData name="Diana REINALES" userId="S::diana.reinales_cara.eu#ext#@dfds.onmicrosoft.com::2aa99d0b-2b92-483d-9752-0c3b59c562be" providerId="AD" clId="Web-{87313141-3D6D-B2D2-7377-70E10C0DA51E}" dt="2023-11-16T15:41:13.966" v="74" actId="20577"/>
      <pc:docMkLst>
        <pc:docMk/>
      </pc:docMkLst>
      <pc:sldChg chg="modSp">
        <pc:chgData name="Diana REINALES" userId="S::diana.reinales_cara.eu#ext#@dfds.onmicrosoft.com::2aa99d0b-2b92-483d-9752-0c3b59c562be" providerId="AD" clId="Web-{87313141-3D6D-B2D2-7377-70E10C0DA51E}" dt="2023-11-16T15:40:14.636" v="47" actId="20577"/>
        <pc:sldMkLst>
          <pc:docMk/>
          <pc:sldMk cId="0" sldId="263"/>
        </pc:sldMkLst>
        <pc:spChg chg="mod">
          <ac:chgData name="Diana REINALES" userId="S::diana.reinales_cara.eu#ext#@dfds.onmicrosoft.com::2aa99d0b-2b92-483d-9752-0c3b59c562be" providerId="AD" clId="Web-{87313141-3D6D-B2D2-7377-70E10C0DA51E}" dt="2023-11-16T15:40:14.636" v="47" actId="20577"/>
          <ac:spMkLst>
            <pc:docMk/>
            <pc:sldMk cId="0" sldId="263"/>
            <ac:spMk id="5" creationId="{4A4F9EC2-6E55-30CC-4AD5-2505FD973CE2}"/>
          </ac:spMkLst>
        </pc:spChg>
      </pc:sldChg>
      <pc:sldChg chg="ord">
        <pc:chgData name="Diana REINALES" userId="S::diana.reinales_cara.eu#ext#@dfds.onmicrosoft.com::2aa99d0b-2b92-483d-9752-0c3b59c562be" providerId="AD" clId="Web-{87313141-3D6D-B2D2-7377-70E10C0DA51E}" dt="2023-11-16T15:39:52.947" v="42"/>
        <pc:sldMkLst>
          <pc:docMk/>
          <pc:sldMk cId="1244691490" sldId="273"/>
        </pc:sldMkLst>
      </pc:sldChg>
      <pc:sldChg chg="modSp">
        <pc:chgData name="Diana REINALES" userId="S::diana.reinales_cara.eu#ext#@dfds.onmicrosoft.com::2aa99d0b-2b92-483d-9752-0c3b59c562be" providerId="AD" clId="Web-{87313141-3D6D-B2D2-7377-70E10C0DA51E}" dt="2023-11-16T15:35:51.609" v="40" actId="20577"/>
        <pc:sldMkLst>
          <pc:docMk/>
          <pc:sldMk cId="674775609" sldId="276"/>
        </pc:sldMkLst>
        <pc:spChg chg="mod">
          <ac:chgData name="Diana REINALES" userId="S::diana.reinales_cara.eu#ext#@dfds.onmicrosoft.com::2aa99d0b-2b92-483d-9752-0c3b59c562be" providerId="AD" clId="Web-{87313141-3D6D-B2D2-7377-70E10C0DA51E}" dt="2023-11-16T15:35:51.609" v="40" actId="20577"/>
          <ac:spMkLst>
            <pc:docMk/>
            <pc:sldMk cId="674775609" sldId="276"/>
            <ac:spMk id="20" creationId="{F98C8DC6-3211-49C7-A301-4CC457AB7D02}"/>
          </ac:spMkLst>
        </pc:spChg>
      </pc:sldChg>
      <pc:sldChg chg="modSp ord">
        <pc:chgData name="Diana REINALES" userId="S::diana.reinales_cara.eu#ext#@dfds.onmicrosoft.com::2aa99d0b-2b92-483d-9752-0c3b59c562be" providerId="AD" clId="Web-{87313141-3D6D-B2D2-7377-70E10C0DA51E}" dt="2023-11-16T15:39:57.432" v="45" actId="20577"/>
        <pc:sldMkLst>
          <pc:docMk/>
          <pc:sldMk cId="3473692982" sldId="277"/>
        </pc:sldMkLst>
        <pc:spChg chg="mod">
          <ac:chgData name="Diana REINALES" userId="S::diana.reinales_cara.eu#ext#@dfds.onmicrosoft.com::2aa99d0b-2b92-483d-9752-0c3b59c562be" providerId="AD" clId="Web-{87313141-3D6D-B2D2-7377-70E10C0DA51E}" dt="2023-11-16T15:39:57.432" v="45" actId="20577"/>
          <ac:spMkLst>
            <pc:docMk/>
            <pc:sldMk cId="3473692982" sldId="277"/>
            <ac:spMk id="18" creationId="{76D56653-DE8B-45DE-A521-51F2F42345F7}"/>
          </ac:spMkLst>
        </pc:spChg>
      </pc:sldChg>
      <pc:sldChg chg="modSp">
        <pc:chgData name="Diana REINALES" userId="S::diana.reinales_cara.eu#ext#@dfds.onmicrosoft.com::2aa99d0b-2b92-483d-9752-0c3b59c562be" providerId="AD" clId="Web-{87313141-3D6D-B2D2-7377-70E10C0DA51E}" dt="2023-11-16T15:40:03.026" v="46" actId="20577"/>
        <pc:sldMkLst>
          <pc:docMk/>
          <pc:sldMk cId="1132668841" sldId="278"/>
        </pc:sldMkLst>
        <pc:spChg chg="mod">
          <ac:chgData name="Diana REINALES" userId="S::diana.reinales_cara.eu#ext#@dfds.onmicrosoft.com::2aa99d0b-2b92-483d-9752-0c3b59c562be" providerId="AD" clId="Web-{87313141-3D6D-B2D2-7377-70E10C0DA51E}" dt="2023-11-16T15:40:03.026" v="46" actId="20577"/>
          <ac:spMkLst>
            <pc:docMk/>
            <pc:sldMk cId="1132668841" sldId="278"/>
            <ac:spMk id="18" creationId="{76D56653-DE8B-45DE-A521-51F2F42345F7}"/>
          </ac:spMkLst>
        </pc:spChg>
      </pc:sldChg>
      <pc:sldChg chg="del">
        <pc:chgData name="Diana REINALES" userId="S::diana.reinales_cara.eu#ext#@dfds.onmicrosoft.com::2aa99d0b-2b92-483d-9752-0c3b59c562be" providerId="AD" clId="Web-{87313141-3D6D-B2D2-7377-70E10C0DA51E}" dt="2023-11-16T15:35:27.843" v="31"/>
        <pc:sldMkLst>
          <pc:docMk/>
          <pc:sldMk cId="2908190968" sldId="279"/>
        </pc:sldMkLst>
      </pc:sldChg>
      <pc:sldChg chg="ord">
        <pc:chgData name="Diana REINALES" userId="S::diana.reinales_cara.eu#ext#@dfds.onmicrosoft.com::2aa99d0b-2b92-483d-9752-0c3b59c562be" providerId="AD" clId="Web-{87313141-3D6D-B2D2-7377-70E10C0DA51E}" dt="2023-11-16T15:39:52.947" v="41"/>
        <pc:sldMkLst>
          <pc:docMk/>
          <pc:sldMk cId="3912256773" sldId="280"/>
        </pc:sldMkLst>
      </pc:sldChg>
      <pc:sldChg chg="modSp">
        <pc:chgData name="Diana REINALES" userId="S::diana.reinales_cara.eu#ext#@dfds.onmicrosoft.com::2aa99d0b-2b92-483d-9752-0c3b59c562be" providerId="AD" clId="Web-{87313141-3D6D-B2D2-7377-70E10C0DA51E}" dt="2023-11-16T15:40:19.026" v="50" actId="20577"/>
        <pc:sldMkLst>
          <pc:docMk/>
          <pc:sldMk cId="1177547909" sldId="281"/>
        </pc:sldMkLst>
        <pc:spChg chg="mod">
          <ac:chgData name="Diana REINALES" userId="S::diana.reinales_cara.eu#ext#@dfds.onmicrosoft.com::2aa99d0b-2b92-483d-9752-0c3b59c562be" providerId="AD" clId="Web-{87313141-3D6D-B2D2-7377-70E10C0DA51E}" dt="2023-11-16T15:40:19.026" v="50" actId="20577"/>
          <ac:spMkLst>
            <pc:docMk/>
            <pc:sldMk cId="1177547909" sldId="281"/>
            <ac:spMk id="5" creationId="{4A4F9EC2-6E55-30CC-4AD5-2505FD973CE2}"/>
          </ac:spMkLst>
        </pc:spChg>
      </pc:sldChg>
      <pc:sldChg chg="modSp">
        <pc:chgData name="Diana REINALES" userId="S::diana.reinales_cara.eu#ext#@dfds.onmicrosoft.com::2aa99d0b-2b92-483d-9752-0c3b59c562be" providerId="AD" clId="Web-{87313141-3D6D-B2D2-7377-70E10C0DA51E}" dt="2023-11-16T15:40:29.246" v="55" actId="20577"/>
        <pc:sldMkLst>
          <pc:docMk/>
          <pc:sldMk cId="4157770294" sldId="285"/>
        </pc:sldMkLst>
        <pc:spChg chg="mod">
          <ac:chgData name="Diana REINALES" userId="S::diana.reinales_cara.eu#ext#@dfds.onmicrosoft.com::2aa99d0b-2b92-483d-9752-0c3b59c562be" providerId="AD" clId="Web-{87313141-3D6D-B2D2-7377-70E10C0DA51E}" dt="2023-11-16T15:40:29.246" v="55" actId="20577"/>
          <ac:spMkLst>
            <pc:docMk/>
            <pc:sldMk cId="4157770294" sldId="285"/>
            <ac:spMk id="5" creationId="{4A4F9EC2-6E55-30CC-4AD5-2505FD973CE2}"/>
          </ac:spMkLst>
        </pc:spChg>
      </pc:sldChg>
      <pc:sldChg chg="modSp">
        <pc:chgData name="Diana REINALES" userId="S::diana.reinales_cara.eu#ext#@dfds.onmicrosoft.com::2aa99d0b-2b92-483d-9752-0c3b59c562be" providerId="AD" clId="Web-{87313141-3D6D-B2D2-7377-70E10C0DA51E}" dt="2023-11-16T15:40:32.558" v="57" actId="20577"/>
        <pc:sldMkLst>
          <pc:docMk/>
          <pc:sldMk cId="3362136616" sldId="286"/>
        </pc:sldMkLst>
        <pc:spChg chg="mod">
          <ac:chgData name="Diana REINALES" userId="S::diana.reinales_cara.eu#ext#@dfds.onmicrosoft.com::2aa99d0b-2b92-483d-9752-0c3b59c562be" providerId="AD" clId="Web-{87313141-3D6D-B2D2-7377-70E10C0DA51E}" dt="2023-11-16T15:40:32.558" v="57" actId="20577"/>
          <ac:spMkLst>
            <pc:docMk/>
            <pc:sldMk cId="3362136616" sldId="286"/>
            <ac:spMk id="5" creationId="{4A4F9EC2-6E55-30CC-4AD5-2505FD973CE2}"/>
          </ac:spMkLst>
        </pc:spChg>
      </pc:sldChg>
      <pc:sldChg chg="modSp">
        <pc:chgData name="Diana REINALES" userId="S::diana.reinales_cara.eu#ext#@dfds.onmicrosoft.com::2aa99d0b-2b92-483d-9752-0c3b59c562be" providerId="AD" clId="Web-{87313141-3D6D-B2D2-7377-70E10C0DA51E}" dt="2023-11-16T15:40:44.387" v="62" actId="20577"/>
        <pc:sldMkLst>
          <pc:docMk/>
          <pc:sldMk cId="3187333405" sldId="287"/>
        </pc:sldMkLst>
        <pc:spChg chg="mod">
          <ac:chgData name="Diana REINALES" userId="S::diana.reinales_cara.eu#ext#@dfds.onmicrosoft.com::2aa99d0b-2b92-483d-9752-0c3b59c562be" providerId="AD" clId="Web-{87313141-3D6D-B2D2-7377-70E10C0DA51E}" dt="2023-11-16T15:40:44.387" v="62" actId="20577"/>
          <ac:spMkLst>
            <pc:docMk/>
            <pc:sldMk cId="3187333405" sldId="287"/>
            <ac:spMk id="2" creationId="{6E3CAD8E-D9CE-1FBF-3D16-D453595C3752}"/>
          </ac:spMkLst>
        </pc:spChg>
        <pc:spChg chg="mod">
          <ac:chgData name="Diana REINALES" userId="S::diana.reinales_cara.eu#ext#@dfds.onmicrosoft.com::2aa99d0b-2b92-483d-9752-0c3b59c562be" providerId="AD" clId="Web-{87313141-3D6D-B2D2-7377-70E10C0DA51E}" dt="2023-11-16T15:40:34.949" v="58" actId="20577"/>
          <ac:spMkLst>
            <pc:docMk/>
            <pc:sldMk cId="3187333405" sldId="287"/>
            <ac:spMk id="5" creationId="{4A4F9EC2-6E55-30CC-4AD5-2505FD973CE2}"/>
          </ac:spMkLst>
        </pc:spChg>
      </pc:sldChg>
      <pc:sldChg chg="modSp">
        <pc:chgData name="Diana REINALES" userId="S::diana.reinales_cara.eu#ext#@dfds.onmicrosoft.com::2aa99d0b-2b92-483d-9752-0c3b59c562be" providerId="AD" clId="Web-{87313141-3D6D-B2D2-7377-70E10C0DA51E}" dt="2023-11-16T15:40:23.964" v="53" actId="20577"/>
        <pc:sldMkLst>
          <pc:docMk/>
          <pc:sldMk cId="24860315" sldId="291"/>
        </pc:sldMkLst>
        <pc:spChg chg="mod">
          <ac:chgData name="Diana REINALES" userId="S::diana.reinales_cara.eu#ext#@dfds.onmicrosoft.com::2aa99d0b-2b92-483d-9752-0c3b59c562be" providerId="AD" clId="Web-{87313141-3D6D-B2D2-7377-70E10C0DA51E}" dt="2023-11-16T15:40:21.730" v="52" actId="20577"/>
          <ac:spMkLst>
            <pc:docMk/>
            <pc:sldMk cId="24860315" sldId="291"/>
            <ac:spMk id="4" creationId="{ACB56A5A-3553-7B63-8158-40A6B2DAE132}"/>
          </ac:spMkLst>
        </pc:spChg>
        <pc:spChg chg="mod">
          <ac:chgData name="Diana REINALES" userId="S::diana.reinales_cara.eu#ext#@dfds.onmicrosoft.com::2aa99d0b-2b92-483d-9752-0c3b59c562be" providerId="AD" clId="Web-{87313141-3D6D-B2D2-7377-70E10C0DA51E}" dt="2023-11-16T15:40:23.964" v="53" actId="20577"/>
          <ac:spMkLst>
            <pc:docMk/>
            <pc:sldMk cId="24860315" sldId="291"/>
            <ac:spMk id="5" creationId="{4A4F9EC2-6E55-30CC-4AD5-2505FD973CE2}"/>
          </ac:spMkLst>
        </pc:spChg>
      </pc:sldChg>
      <pc:sldChg chg="modSp">
        <pc:chgData name="Diana REINALES" userId="S::diana.reinales_cara.eu#ext#@dfds.onmicrosoft.com::2aa99d0b-2b92-483d-9752-0c3b59c562be" providerId="AD" clId="Web-{87313141-3D6D-B2D2-7377-70E10C0DA51E}" dt="2023-11-16T15:40:41.715" v="60" actId="20577"/>
        <pc:sldMkLst>
          <pc:docMk/>
          <pc:sldMk cId="3375361089" sldId="292"/>
        </pc:sldMkLst>
        <pc:spChg chg="mod">
          <ac:chgData name="Diana REINALES" userId="S::diana.reinales_cara.eu#ext#@dfds.onmicrosoft.com::2aa99d0b-2b92-483d-9752-0c3b59c562be" providerId="AD" clId="Web-{87313141-3D6D-B2D2-7377-70E10C0DA51E}" dt="2023-11-16T15:40:41.715" v="60" actId="20577"/>
          <ac:spMkLst>
            <pc:docMk/>
            <pc:sldMk cId="3375361089" sldId="292"/>
            <ac:spMk id="2" creationId="{6E3CAD8E-D9CE-1FBF-3D16-D453595C3752}"/>
          </ac:spMkLst>
        </pc:spChg>
        <pc:spChg chg="mod">
          <ac:chgData name="Diana REINALES" userId="S::diana.reinales_cara.eu#ext#@dfds.onmicrosoft.com::2aa99d0b-2b92-483d-9752-0c3b59c562be" providerId="AD" clId="Web-{87313141-3D6D-B2D2-7377-70E10C0DA51E}" dt="2023-11-16T15:40:38.059" v="59" actId="20577"/>
          <ac:spMkLst>
            <pc:docMk/>
            <pc:sldMk cId="3375361089" sldId="292"/>
            <ac:spMk id="5" creationId="{4A4F9EC2-6E55-30CC-4AD5-2505FD973CE2}"/>
          </ac:spMkLst>
        </pc:spChg>
      </pc:sldChg>
      <pc:sldChg chg="modSp">
        <pc:chgData name="Diana REINALES" userId="S::diana.reinales_cara.eu#ext#@dfds.onmicrosoft.com::2aa99d0b-2b92-483d-9752-0c3b59c562be" providerId="AD" clId="Web-{87313141-3D6D-B2D2-7377-70E10C0DA51E}" dt="2023-11-16T15:40:52.590" v="65" actId="20577"/>
        <pc:sldMkLst>
          <pc:docMk/>
          <pc:sldMk cId="3972141587" sldId="293"/>
        </pc:sldMkLst>
        <pc:spChg chg="mod">
          <ac:chgData name="Diana REINALES" userId="S::diana.reinales_cara.eu#ext#@dfds.onmicrosoft.com::2aa99d0b-2b92-483d-9752-0c3b59c562be" providerId="AD" clId="Web-{87313141-3D6D-B2D2-7377-70E10C0DA51E}" dt="2023-11-16T15:40:47.059" v="63" actId="20577"/>
          <ac:spMkLst>
            <pc:docMk/>
            <pc:sldMk cId="3972141587" sldId="293"/>
            <ac:spMk id="2" creationId="{6E3CAD8E-D9CE-1FBF-3D16-D453595C3752}"/>
          </ac:spMkLst>
        </pc:spChg>
        <pc:spChg chg="mod">
          <ac:chgData name="Diana REINALES" userId="S::diana.reinales_cara.eu#ext#@dfds.onmicrosoft.com::2aa99d0b-2b92-483d-9752-0c3b59c562be" providerId="AD" clId="Web-{87313141-3D6D-B2D2-7377-70E10C0DA51E}" dt="2023-11-16T15:40:52.590" v="65" actId="20577"/>
          <ac:spMkLst>
            <pc:docMk/>
            <pc:sldMk cId="3972141587" sldId="293"/>
            <ac:spMk id="5" creationId="{4A4F9EC2-6E55-30CC-4AD5-2505FD973CE2}"/>
          </ac:spMkLst>
        </pc:spChg>
        <pc:spChg chg="mod">
          <ac:chgData name="Diana REINALES" userId="S::diana.reinales_cara.eu#ext#@dfds.onmicrosoft.com::2aa99d0b-2b92-483d-9752-0c3b59c562be" providerId="AD" clId="Web-{87313141-3D6D-B2D2-7377-70E10C0DA51E}" dt="2023-11-16T15:40:50.200" v="64" actId="20577"/>
          <ac:spMkLst>
            <pc:docMk/>
            <pc:sldMk cId="3972141587" sldId="293"/>
            <ac:spMk id="8" creationId="{F9F35D5C-78A9-258C-6999-E20A720CD023}"/>
          </ac:spMkLst>
        </pc:spChg>
      </pc:sldChg>
      <pc:sldChg chg="modSp">
        <pc:chgData name="Diana REINALES" userId="S::diana.reinales_cara.eu#ext#@dfds.onmicrosoft.com::2aa99d0b-2b92-483d-9752-0c3b59c562be" providerId="AD" clId="Web-{87313141-3D6D-B2D2-7377-70E10C0DA51E}" dt="2023-11-16T15:40:57.809" v="67" actId="20577"/>
        <pc:sldMkLst>
          <pc:docMk/>
          <pc:sldMk cId="814884358" sldId="294"/>
        </pc:sldMkLst>
        <pc:spChg chg="mod">
          <ac:chgData name="Diana REINALES" userId="S::diana.reinales_cara.eu#ext#@dfds.onmicrosoft.com::2aa99d0b-2b92-483d-9752-0c3b59c562be" providerId="AD" clId="Web-{87313141-3D6D-B2D2-7377-70E10C0DA51E}" dt="2023-11-16T15:40:57.809" v="67" actId="20577"/>
          <ac:spMkLst>
            <pc:docMk/>
            <pc:sldMk cId="814884358" sldId="294"/>
            <ac:spMk id="2" creationId="{6E3CAD8E-D9CE-1FBF-3D16-D453595C3752}"/>
          </ac:spMkLst>
        </pc:spChg>
        <pc:spChg chg="mod">
          <ac:chgData name="Diana REINALES" userId="S::diana.reinales_cara.eu#ext#@dfds.onmicrosoft.com::2aa99d0b-2b92-483d-9752-0c3b59c562be" providerId="AD" clId="Web-{87313141-3D6D-B2D2-7377-70E10C0DA51E}" dt="2023-11-16T15:40:55.137" v="66" actId="20577"/>
          <ac:spMkLst>
            <pc:docMk/>
            <pc:sldMk cId="814884358" sldId="294"/>
            <ac:spMk id="5" creationId="{4A4F9EC2-6E55-30CC-4AD5-2505FD973CE2}"/>
          </ac:spMkLst>
        </pc:spChg>
      </pc:sldChg>
      <pc:sldChg chg="modSp">
        <pc:chgData name="Diana REINALES" userId="S::diana.reinales_cara.eu#ext#@dfds.onmicrosoft.com::2aa99d0b-2b92-483d-9752-0c3b59c562be" providerId="AD" clId="Web-{87313141-3D6D-B2D2-7377-70E10C0DA51E}" dt="2023-11-16T15:41:05.153" v="70" actId="20577"/>
        <pc:sldMkLst>
          <pc:docMk/>
          <pc:sldMk cId="569192020" sldId="295"/>
        </pc:sldMkLst>
        <pc:spChg chg="mod">
          <ac:chgData name="Diana REINALES" userId="S::diana.reinales_cara.eu#ext#@dfds.onmicrosoft.com::2aa99d0b-2b92-483d-9752-0c3b59c562be" providerId="AD" clId="Web-{87313141-3D6D-B2D2-7377-70E10C0DA51E}" dt="2023-11-16T15:41:02.903" v="69" actId="20577"/>
          <ac:spMkLst>
            <pc:docMk/>
            <pc:sldMk cId="569192020" sldId="295"/>
            <ac:spMk id="2" creationId="{6E3CAD8E-D9CE-1FBF-3D16-D453595C3752}"/>
          </ac:spMkLst>
        </pc:spChg>
        <pc:spChg chg="mod">
          <ac:chgData name="Diana REINALES" userId="S::diana.reinales_cara.eu#ext#@dfds.onmicrosoft.com::2aa99d0b-2b92-483d-9752-0c3b59c562be" providerId="AD" clId="Web-{87313141-3D6D-B2D2-7377-70E10C0DA51E}" dt="2023-11-16T15:41:05.153" v="70" actId="20577"/>
          <ac:spMkLst>
            <pc:docMk/>
            <pc:sldMk cId="569192020" sldId="295"/>
            <ac:spMk id="4" creationId="{006DB988-EE06-BEBB-CEED-FA3F4A168FCE}"/>
          </ac:spMkLst>
        </pc:spChg>
        <pc:spChg chg="mod">
          <ac:chgData name="Diana REINALES" userId="S::diana.reinales_cara.eu#ext#@dfds.onmicrosoft.com::2aa99d0b-2b92-483d-9752-0c3b59c562be" providerId="AD" clId="Web-{87313141-3D6D-B2D2-7377-70E10C0DA51E}" dt="2023-11-16T15:41:00.903" v="68" actId="20577"/>
          <ac:spMkLst>
            <pc:docMk/>
            <pc:sldMk cId="569192020" sldId="295"/>
            <ac:spMk id="5" creationId="{4A4F9EC2-6E55-30CC-4AD5-2505FD973CE2}"/>
          </ac:spMkLst>
        </pc:spChg>
      </pc:sldChg>
      <pc:sldChg chg="modSp">
        <pc:chgData name="Diana REINALES" userId="S::diana.reinales_cara.eu#ext#@dfds.onmicrosoft.com::2aa99d0b-2b92-483d-9752-0c3b59c562be" providerId="AD" clId="Web-{87313141-3D6D-B2D2-7377-70E10C0DA51E}" dt="2023-11-16T15:41:07.607" v="71" actId="20577"/>
        <pc:sldMkLst>
          <pc:docMk/>
          <pc:sldMk cId="1878627457" sldId="296"/>
        </pc:sldMkLst>
        <pc:spChg chg="mod">
          <ac:chgData name="Diana REINALES" userId="S::diana.reinales_cara.eu#ext#@dfds.onmicrosoft.com::2aa99d0b-2b92-483d-9752-0c3b59c562be" providerId="AD" clId="Web-{87313141-3D6D-B2D2-7377-70E10C0DA51E}" dt="2023-11-16T15:41:07.607" v="71" actId="20577"/>
          <ac:spMkLst>
            <pc:docMk/>
            <pc:sldMk cId="1878627457" sldId="296"/>
            <ac:spMk id="5" creationId="{4A4F9EC2-6E55-30CC-4AD5-2505FD973CE2}"/>
          </ac:spMkLst>
        </pc:spChg>
        <pc:spChg chg="mod">
          <ac:chgData name="Diana REINALES" userId="S::diana.reinales_cara.eu#ext#@dfds.onmicrosoft.com::2aa99d0b-2b92-483d-9752-0c3b59c562be" providerId="AD" clId="Web-{87313141-3D6D-B2D2-7377-70E10C0DA51E}" dt="2023-11-16T13:33:25.742" v="16" actId="20577"/>
          <ac:spMkLst>
            <pc:docMk/>
            <pc:sldMk cId="1878627457" sldId="296"/>
            <ac:spMk id="6" creationId="{173C4781-1047-717C-4241-0FF2569B56C0}"/>
          </ac:spMkLst>
        </pc:spChg>
      </pc:sldChg>
      <pc:sldChg chg="modSp">
        <pc:chgData name="Diana REINALES" userId="S::diana.reinales_cara.eu#ext#@dfds.onmicrosoft.com::2aa99d0b-2b92-483d-9752-0c3b59c562be" providerId="AD" clId="Web-{87313141-3D6D-B2D2-7377-70E10C0DA51E}" dt="2023-11-16T15:41:10.810" v="72" actId="20577"/>
        <pc:sldMkLst>
          <pc:docMk/>
          <pc:sldMk cId="2331436277" sldId="297"/>
        </pc:sldMkLst>
        <pc:spChg chg="mod">
          <ac:chgData name="Diana REINALES" userId="S::diana.reinales_cara.eu#ext#@dfds.onmicrosoft.com::2aa99d0b-2b92-483d-9752-0c3b59c562be" providerId="AD" clId="Web-{87313141-3D6D-B2D2-7377-70E10C0DA51E}" dt="2023-11-16T15:41:10.810" v="72" actId="20577"/>
          <ac:spMkLst>
            <pc:docMk/>
            <pc:sldMk cId="2331436277" sldId="297"/>
            <ac:spMk id="5" creationId="{4A4F9EC2-6E55-30CC-4AD5-2505FD973CE2}"/>
          </ac:spMkLst>
        </pc:spChg>
      </pc:sldChg>
      <pc:sldChg chg="modSp">
        <pc:chgData name="Diana REINALES" userId="S::diana.reinales_cara.eu#ext#@dfds.onmicrosoft.com::2aa99d0b-2b92-483d-9752-0c3b59c562be" providerId="AD" clId="Web-{87313141-3D6D-B2D2-7377-70E10C0DA51E}" dt="2023-11-16T15:41:13.966" v="74" actId="20577"/>
        <pc:sldMkLst>
          <pc:docMk/>
          <pc:sldMk cId="3661854245" sldId="298"/>
        </pc:sldMkLst>
        <pc:spChg chg="mod">
          <ac:chgData name="Diana REINALES" userId="S::diana.reinales_cara.eu#ext#@dfds.onmicrosoft.com::2aa99d0b-2b92-483d-9752-0c3b59c562be" providerId="AD" clId="Web-{87313141-3D6D-B2D2-7377-70E10C0DA51E}" dt="2023-11-16T15:41:13.966" v="74" actId="20577"/>
          <ac:spMkLst>
            <pc:docMk/>
            <pc:sldMk cId="3661854245" sldId="298"/>
            <ac:spMk id="5" creationId="{4A4F9EC2-6E55-30CC-4AD5-2505FD973CE2}"/>
          </ac:spMkLst>
        </pc:spChg>
      </pc:sldChg>
      <pc:sldChg chg="modSp">
        <pc:chgData name="Diana REINALES" userId="S::diana.reinales_cara.eu#ext#@dfds.onmicrosoft.com::2aa99d0b-2b92-483d-9752-0c3b59c562be" providerId="AD" clId="Web-{87313141-3D6D-B2D2-7377-70E10C0DA51E}" dt="2023-11-16T15:40:26.480" v="54" actId="20577"/>
        <pc:sldMkLst>
          <pc:docMk/>
          <pc:sldMk cId="883087865" sldId="299"/>
        </pc:sldMkLst>
        <pc:spChg chg="mod">
          <ac:chgData name="Diana REINALES" userId="S::diana.reinales_cara.eu#ext#@dfds.onmicrosoft.com::2aa99d0b-2b92-483d-9752-0c3b59c562be" providerId="AD" clId="Web-{87313141-3D6D-B2D2-7377-70E10C0DA51E}" dt="2023-11-16T15:40:26.480" v="54" actId="20577"/>
          <ac:spMkLst>
            <pc:docMk/>
            <pc:sldMk cId="883087865" sldId="299"/>
            <ac:spMk id="6" creationId="{D4D3BF21-A576-3450-D438-31886CE5F4FF}"/>
          </ac:spMkLst>
        </pc:spChg>
      </pc:sldChg>
      <pc:sldChg chg="add">
        <pc:chgData name="Diana REINALES" userId="S::diana.reinales_cara.eu#ext#@dfds.onmicrosoft.com::2aa99d0b-2b92-483d-9752-0c3b59c562be" providerId="AD" clId="Web-{87313141-3D6D-B2D2-7377-70E10C0DA51E}" dt="2023-11-16T15:35:20.358" v="17"/>
        <pc:sldMkLst>
          <pc:docMk/>
          <pc:sldMk cId="867585155" sldId="325"/>
        </pc:sldMkLst>
      </pc:sldChg>
      <pc:sldChg chg="add">
        <pc:chgData name="Diana REINALES" userId="S::diana.reinales_cara.eu#ext#@dfds.onmicrosoft.com::2aa99d0b-2b92-483d-9752-0c3b59c562be" providerId="AD" clId="Web-{87313141-3D6D-B2D2-7377-70E10C0DA51E}" dt="2023-11-16T15:35:20.483" v="18"/>
        <pc:sldMkLst>
          <pc:docMk/>
          <pc:sldMk cId="467712265" sldId="326"/>
        </pc:sldMkLst>
      </pc:sldChg>
      <pc:sldChg chg="add">
        <pc:chgData name="Diana REINALES" userId="S::diana.reinales_cara.eu#ext#@dfds.onmicrosoft.com::2aa99d0b-2b92-483d-9752-0c3b59c562be" providerId="AD" clId="Web-{87313141-3D6D-B2D2-7377-70E10C0DA51E}" dt="2023-11-16T15:35:20.592" v="19"/>
        <pc:sldMkLst>
          <pc:docMk/>
          <pc:sldMk cId="2197507722" sldId="327"/>
        </pc:sldMkLst>
      </pc:sldChg>
      <pc:sldChg chg="add">
        <pc:chgData name="Diana REINALES" userId="S::diana.reinales_cara.eu#ext#@dfds.onmicrosoft.com::2aa99d0b-2b92-483d-9752-0c3b59c562be" providerId="AD" clId="Web-{87313141-3D6D-B2D2-7377-70E10C0DA51E}" dt="2023-11-16T15:35:20.702" v="20"/>
        <pc:sldMkLst>
          <pc:docMk/>
          <pc:sldMk cId="3326963200" sldId="328"/>
        </pc:sldMkLst>
      </pc:sldChg>
      <pc:sldChg chg="add">
        <pc:chgData name="Diana REINALES" userId="S::diana.reinales_cara.eu#ext#@dfds.onmicrosoft.com::2aa99d0b-2b92-483d-9752-0c3b59c562be" providerId="AD" clId="Web-{87313141-3D6D-B2D2-7377-70E10C0DA51E}" dt="2023-11-16T15:35:20.889" v="21"/>
        <pc:sldMkLst>
          <pc:docMk/>
          <pc:sldMk cId="4161374675" sldId="329"/>
        </pc:sldMkLst>
      </pc:sldChg>
      <pc:sldChg chg="add">
        <pc:chgData name="Diana REINALES" userId="S::diana.reinales_cara.eu#ext#@dfds.onmicrosoft.com::2aa99d0b-2b92-483d-9752-0c3b59c562be" providerId="AD" clId="Web-{87313141-3D6D-B2D2-7377-70E10C0DA51E}" dt="2023-11-16T15:35:21.014" v="22"/>
        <pc:sldMkLst>
          <pc:docMk/>
          <pc:sldMk cId="1254573631" sldId="330"/>
        </pc:sldMkLst>
      </pc:sldChg>
      <pc:sldChg chg="add">
        <pc:chgData name="Diana REINALES" userId="S::diana.reinales_cara.eu#ext#@dfds.onmicrosoft.com::2aa99d0b-2b92-483d-9752-0c3b59c562be" providerId="AD" clId="Web-{87313141-3D6D-B2D2-7377-70E10C0DA51E}" dt="2023-11-16T15:35:21.249" v="23"/>
        <pc:sldMkLst>
          <pc:docMk/>
          <pc:sldMk cId="2572244880" sldId="331"/>
        </pc:sldMkLst>
      </pc:sldChg>
      <pc:sldChg chg="add">
        <pc:chgData name="Diana REINALES" userId="S::diana.reinales_cara.eu#ext#@dfds.onmicrosoft.com::2aa99d0b-2b92-483d-9752-0c3b59c562be" providerId="AD" clId="Web-{87313141-3D6D-B2D2-7377-70E10C0DA51E}" dt="2023-11-16T15:35:21.452" v="24"/>
        <pc:sldMkLst>
          <pc:docMk/>
          <pc:sldMk cId="2681657666" sldId="332"/>
        </pc:sldMkLst>
      </pc:sldChg>
      <pc:sldChg chg="add">
        <pc:chgData name="Diana REINALES" userId="S::diana.reinales_cara.eu#ext#@dfds.onmicrosoft.com::2aa99d0b-2b92-483d-9752-0c3b59c562be" providerId="AD" clId="Web-{87313141-3D6D-B2D2-7377-70E10C0DA51E}" dt="2023-11-16T15:35:21.733" v="25"/>
        <pc:sldMkLst>
          <pc:docMk/>
          <pc:sldMk cId="1715335654" sldId="333"/>
        </pc:sldMkLst>
      </pc:sldChg>
      <pc:sldChg chg="add">
        <pc:chgData name="Diana REINALES" userId="S::diana.reinales_cara.eu#ext#@dfds.onmicrosoft.com::2aa99d0b-2b92-483d-9752-0c3b59c562be" providerId="AD" clId="Web-{87313141-3D6D-B2D2-7377-70E10C0DA51E}" dt="2023-11-16T15:35:21.858" v="26"/>
        <pc:sldMkLst>
          <pc:docMk/>
          <pc:sldMk cId="29315469" sldId="334"/>
        </pc:sldMkLst>
      </pc:sldChg>
      <pc:sldChg chg="add">
        <pc:chgData name="Diana REINALES" userId="S::diana.reinales_cara.eu#ext#@dfds.onmicrosoft.com::2aa99d0b-2b92-483d-9752-0c3b59c562be" providerId="AD" clId="Web-{87313141-3D6D-B2D2-7377-70E10C0DA51E}" dt="2023-11-16T15:35:21.968" v="27"/>
        <pc:sldMkLst>
          <pc:docMk/>
          <pc:sldMk cId="1771996318" sldId="335"/>
        </pc:sldMkLst>
      </pc:sldChg>
      <pc:sldChg chg="add">
        <pc:chgData name="Diana REINALES" userId="S::diana.reinales_cara.eu#ext#@dfds.onmicrosoft.com::2aa99d0b-2b92-483d-9752-0c3b59c562be" providerId="AD" clId="Web-{87313141-3D6D-B2D2-7377-70E10C0DA51E}" dt="2023-11-16T15:35:22.108" v="28"/>
        <pc:sldMkLst>
          <pc:docMk/>
          <pc:sldMk cId="3502684599" sldId="336"/>
        </pc:sldMkLst>
      </pc:sldChg>
      <pc:sldChg chg="add">
        <pc:chgData name="Diana REINALES" userId="S::diana.reinales_cara.eu#ext#@dfds.onmicrosoft.com::2aa99d0b-2b92-483d-9752-0c3b59c562be" providerId="AD" clId="Web-{87313141-3D6D-B2D2-7377-70E10C0DA51E}" dt="2023-11-16T15:35:22.358" v="29"/>
        <pc:sldMkLst>
          <pc:docMk/>
          <pc:sldMk cId="4154595956" sldId="337"/>
        </pc:sldMkLst>
      </pc:sldChg>
      <pc:sldChg chg="add">
        <pc:chgData name="Diana REINALES" userId="S::diana.reinales_cara.eu#ext#@dfds.onmicrosoft.com::2aa99d0b-2b92-483d-9752-0c3b59c562be" providerId="AD" clId="Web-{87313141-3D6D-B2D2-7377-70E10C0DA51E}" dt="2023-11-16T15:35:22.468" v="30"/>
        <pc:sldMkLst>
          <pc:docMk/>
          <pc:sldMk cId="4116342712" sldId="338"/>
        </pc:sldMkLst>
      </pc:sldChg>
    </pc:docChg>
  </pc:docChgLst>
  <pc:docChgLst>
    <pc:chgData name="julien.collier" userId="S::julien.collier_easymile.com#ext#@dfds.onmicrosoft.com::0a77b7c0-a40d-4de9-a82a-a7ca1cb49928" providerId="AD" clId="Web-{916409DB-F11F-48C9-B663-8D77F2473BF3}"/>
    <pc:docChg chg="addSld delSld modSld sldOrd modMainMaster">
      <pc:chgData name="julien.collier" userId="S::julien.collier_easymile.com#ext#@dfds.onmicrosoft.com::0a77b7c0-a40d-4de9-a82a-a7ca1cb49928" providerId="AD" clId="Web-{916409DB-F11F-48C9-B663-8D77F2473BF3}" dt="2023-11-21T10:56:27.676" v="121" actId="1076"/>
      <pc:docMkLst>
        <pc:docMk/>
      </pc:docMkLst>
      <pc:sldChg chg="modTransition">
        <pc:chgData name="julien.collier" userId="S::julien.collier_easymile.com#ext#@dfds.onmicrosoft.com::0a77b7c0-a40d-4de9-a82a-a7ca1cb49928" providerId="AD" clId="Web-{916409DB-F11F-48C9-B663-8D77F2473BF3}" dt="2023-11-21T10:28:10.656" v="32"/>
        <pc:sldMkLst>
          <pc:docMk/>
          <pc:sldMk cId="0" sldId="256"/>
        </pc:sldMkLst>
      </pc:sldChg>
      <pc:sldChg chg="modTransition">
        <pc:chgData name="julien.collier" userId="S::julien.collier_easymile.com#ext#@dfds.onmicrosoft.com::0a77b7c0-a40d-4de9-a82a-a7ca1cb49928" providerId="AD" clId="Web-{916409DB-F11F-48C9-B663-8D77F2473BF3}" dt="2023-11-21T10:28:10.656" v="32"/>
        <pc:sldMkLst>
          <pc:docMk/>
          <pc:sldMk cId="0" sldId="260"/>
        </pc:sldMkLst>
      </pc:sldChg>
      <pc:sldChg chg="modTransition">
        <pc:chgData name="julien.collier" userId="S::julien.collier_easymile.com#ext#@dfds.onmicrosoft.com::0a77b7c0-a40d-4de9-a82a-a7ca1cb49928" providerId="AD" clId="Web-{916409DB-F11F-48C9-B663-8D77F2473BF3}" dt="2023-11-21T10:28:10.656" v="32"/>
        <pc:sldMkLst>
          <pc:docMk/>
          <pc:sldMk cId="0" sldId="263"/>
        </pc:sldMkLst>
      </pc:sldChg>
      <pc:sldChg chg="modTransition">
        <pc:chgData name="julien.collier" userId="S::julien.collier_easymile.com#ext#@dfds.onmicrosoft.com::0a77b7c0-a40d-4de9-a82a-a7ca1cb49928" providerId="AD" clId="Web-{916409DB-F11F-48C9-B663-8D77F2473BF3}" dt="2023-11-21T10:28:10.656" v="32"/>
        <pc:sldMkLst>
          <pc:docMk/>
          <pc:sldMk cId="0" sldId="265"/>
        </pc:sldMkLst>
      </pc:sldChg>
      <pc:sldChg chg="modTransition">
        <pc:chgData name="julien.collier" userId="S::julien.collier_easymile.com#ext#@dfds.onmicrosoft.com::0a77b7c0-a40d-4de9-a82a-a7ca1cb49928" providerId="AD" clId="Web-{916409DB-F11F-48C9-B663-8D77F2473BF3}" dt="2023-11-21T10:28:10.656" v="32"/>
        <pc:sldMkLst>
          <pc:docMk/>
          <pc:sldMk cId="2034743411" sldId="268"/>
        </pc:sldMkLst>
      </pc:sldChg>
      <pc:sldChg chg="modTransition">
        <pc:chgData name="julien.collier" userId="S::julien.collier_easymile.com#ext#@dfds.onmicrosoft.com::0a77b7c0-a40d-4de9-a82a-a7ca1cb49928" providerId="AD" clId="Web-{916409DB-F11F-48C9-B663-8D77F2473BF3}" dt="2023-11-21T10:28:10.656" v="32"/>
        <pc:sldMkLst>
          <pc:docMk/>
          <pc:sldMk cId="2080823192" sldId="271"/>
        </pc:sldMkLst>
      </pc:sldChg>
      <pc:sldChg chg="modTransition">
        <pc:chgData name="julien.collier" userId="S::julien.collier_easymile.com#ext#@dfds.onmicrosoft.com::0a77b7c0-a40d-4de9-a82a-a7ca1cb49928" providerId="AD" clId="Web-{916409DB-F11F-48C9-B663-8D77F2473BF3}" dt="2023-11-21T10:28:10.656" v="32"/>
        <pc:sldMkLst>
          <pc:docMk/>
          <pc:sldMk cId="3271192159" sldId="272"/>
        </pc:sldMkLst>
      </pc:sldChg>
      <pc:sldChg chg="modTransition">
        <pc:chgData name="julien.collier" userId="S::julien.collier_easymile.com#ext#@dfds.onmicrosoft.com::0a77b7c0-a40d-4de9-a82a-a7ca1cb49928" providerId="AD" clId="Web-{916409DB-F11F-48C9-B663-8D77F2473BF3}" dt="2023-11-21T10:28:10.656" v="32"/>
        <pc:sldMkLst>
          <pc:docMk/>
          <pc:sldMk cId="2211541821" sldId="274"/>
        </pc:sldMkLst>
      </pc:sldChg>
      <pc:sldChg chg="modTransition">
        <pc:chgData name="julien.collier" userId="S::julien.collier_easymile.com#ext#@dfds.onmicrosoft.com::0a77b7c0-a40d-4de9-a82a-a7ca1cb49928" providerId="AD" clId="Web-{916409DB-F11F-48C9-B663-8D77F2473BF3}" dt="2023-11-21T10:28:10.656" v="32"/>
        <pc:sldMkLst>
          <pc:docMk/>
          <pc:sldMk cId="2498520062" sldId="275"/>
        </pc:sldMkLst>
      </pc:sldChg>
      <pc:sldChg chg="modTransition">
        <pc:chgData name="julien.collier" userId="S::julien.collier_easymile.com#ext#@dfds.onmicrosoft.com::0a77b7c0-a40d-4de9-a82a-a7ca1cb49928" providerId="AD" clId="Web-{916409DB-F11F-48C9-B663-8D77F2473BF3}" dt="2023-11-21T10:28:10.656" v="32"/>
        <pc:sldMkLst>
          <pc:docMk/>
          <pc:sldMk cId="674775609" sldId="276"/>
        </pc:sldMkLst>
      </pc:sldChg>
      <pc:sldChg chg="modTransition">
        <pc:chgData name="julien.collier" userId="S::julien.collier_easymile.com#ext#@dfds.onmicrosoft.com::0a77b7c0-a40d-4de9-a82a-a7ca1cb49928" providerId="AD" clId="Web-{916409DB-F11F-48C9-B663-8D77F2473BF3}" dt="2023-11-21T10:28:10.656" v="32"/>
        <pc:sldMkLst>
          <pc:docMk/>
          <pc:sldMk cId="3473692982" sldId="277"/>
        </pc:sldMkLst>
      </pc:sldChg>
      <pc:sldChg chg="modTransition">
        <pc:chgData name="julien.collier" userId="S::julien.collier_easymile.com#ext#@dfds.onmicrosoft.com::0a77b7c0-a40d-4de9-a82a-a7ca1cb49928" providerId="AD" clId="Web-{916409DB-F11F-48C9-B663-8D77F2473BF3}" dt="2023-11-21T10:28:10.656" v="32"/>
        <pc:sldMkLst>
          <pc:docMk/>
          <pc:sldMk cId="1132668841" sldId="278"/>
        </pc:sldMkLst>
      </pc:sldChg>
      <pc:sldChg chg="modTransition">
        <pc:chgData name="julien.collier" userId="S::julien.collier_easymile.com#ext#@dfds.onmicrosoft.com::0a77b7c0-a40d-4de9-a82a-a7ca1cb49928" providerId="AD" clId="Web-{916409DB-F11F-48C9-B663-8D77F2473BF3}" dt="2023-11-21T10:28:10.656" v="32"/>
        <pc:sldMkLst>
          <pc:docMk/>
          <pc:sldMk cId="1177547909" sldId="281"/>
        </pc:sldMkLst>
      </pc:sldChg>
      <pc:sldChg chg="modTransition">
        <pc:chgData name="julien.collier" userId="S::julien.collier_easymile.com#ext#@dfds.onmicrosoft.com::0a77b7c0-a40d-4de9-a82a-a7ca1cb49928" providerId="AD" clId="Web-{916409DB-F11F-48C9-B663-8D77F2473BF3}" dt="2023-11-21T10:28:10.656" v="32"/>
        <pc:sldMkLst>
          <pc:docMk/>
          <pc:sldMk cId="4157770294" sldId="285"/>
        </pc:sldMkLst>
      </pc:sldChg>
      <pc:sldChg chg="modTransition">
        <pc:chgData name="julien.collier" userId="S::julien.collier_easymile.com#ext#@dfds.onmicrosoft.com::0a77b7c0-a40d-4de9-a82a-a7ca1cb49928" providerId="AD" clId="Web-{916409DB-F11F-48C9-B663-8D77F2473BF3}" dt="2023-11-21T10:28:10.656" v="32"/>
        <pc:sldMkLst>
          <pc:docMk/>
          <pc:sldMk cId="3362136616" sldId="286"/>
        </pc:sldMkLst>
      </pc:sldChg>
      <pc:sldChg chg="modTransition">
        <pc:chgData name="julien.collier" userId="S::julien.collier_easymile.com#ext#@dfds.onmicrosoft.com::0a77b7c0-a40d-4de9-a82a-a7ca1cb49928" providerId="AD" clId="Web-{916409DB-F11F-48C9-B663-8D77F2473BF3}" dt="2023-11-21T10:28:10.656" v="32"/>
        <pc:sldMkLst>
          <pc:docMk/>
          <pc:sldMk cId="3187333405" sldId="287"/>
        </pc:sldMkLst>
      </pc:sldChg>
      <pc:sldChg chg="modTransition">
        <pc:chgData name="julien.collier" userId="S::julien.collier_easymile.com#ext#@dfds.onmicrosoft.com::0a77b7c0-a40d-4de9-a82a-a7ca1cb49928" providerId="AD" clId="Web-{916409DB-F11F-48C9-B663-8D77F2473BF3}" dt="2023-11-21T10:28:10.656" v="32"/>
        <pc:sldMkLst>
          <pc:docMk/>
          <pc:sldMk cId="24860315" sldId="291"/>
        </pc:sldMkLst>
      </pc:sldChg>
      <pc:sldChg chg="modTransition">
        <pc:chgData name="julien.collier" userId="S::julien.collier_easymile.com#ext#@dfds.onmicrosoft.com::0a77b7c0-a40d-4de9-a82a-a7ca1cb49928" providerId="AD" clId="Web-{916409DB-F11F-48C9-B663-8D77F2473BF3}" dt="2023-11-21T10:28:10.656" v="32"/>
        <pc:sldMkLst>
          <pc:docMk/>
          <pc:sldMk cId="3375361089" sldId="292"/>
        </pc:sldMkLst>
      </pc:sldChg>
      <pc:sldChg chg="modTransition">
        <pc:chgData name="julien.collier" userId="S::julien.collier_easymile.com#ext#@dfds.onmicrosoft.com::0a77b7c0-a40d-4de9-a82a-a7ca1cb49928" providerId="AD" clId="Web-{916409DB-F11F-48C9-B663-8D77F2473BF3}" dt="2023-11-21T10:28:10.656" v="32"/>
        <pc:sldMkLst>
          <pc:docMk/>
          <pc:sldMk cId="3972141587" sldId="293"/>
        </pc:sldMkLst>
      </pc:sldChg>
      <pc:sldChg chg="modTransition">
        <pc:chgData name="julien.collier" userId="S::julien.collier_easymile.com#ext#@dfds.onmicrosoft.com::0a77b7c0-a40d-4de9-a82a-a7ca1cb49928" providerId="AD" clId="Web-{916409DB-F11F-48C9-B663-8D77F2473BF3}" dt="2023-11-21T10:28:10.656" v="32"/>
        <pc:sldMkLst>
          <pc:docMk/>
          <pc:sldMk cId="814884358" sldId="294"/>
        </pc:sldMkLst>
      </pc:sldChg>
      <pc:sldChg chg="modTransition">
        <pc:chgData name="julien.collier" userId="S::julien.collier_easymile.com#ext#@dfds.onmicrosoft.com::0a77b7c0-a40d-4de9-a82a-a7ca1cb49928" providerId="AD" clId="Web-{916409DB-F11F-48C9-B663-8D77F2473BF3}" dt="2023-11-21T10:28:10.656" v="32"/>
        <pc:sldMkLst>
          <pc:docMk/>
          <pc:sldMk cId="569192020" sldId="295"/>
        </pc:sldMkLst>
      </pc:sldChg>
      <pc:sldChg chg="modTransition">
        <pc:chgData name="julien.collier" userId="S::julien.collier_easymile.com#ext#@dfds.onmicrosoft.com::0a77b7c0-a40d-4de9-a82a-a7ca1cb49928" providerId="AD" clId="Web-{916409DB-F11F-48C9-B663-8D77F2473BF3}" dt="2023-11-21T10:28:10.656" v="32"/>
        <pc:sldMkLst>
          <pc:docMk/>
          <pc:sldMk cId="1878627457" sldId="296"/>
        </pc:sldMkLst>
      </pc:sldChg>
      <pc:sldChg chg="modTransition">
        <pc:chgData name="julien.collier" userId="S::julien.collier_easymile.com#ext#@dfds.onmicrosoft.com::0a77b7c0-a40d-4de9-a82a-a7ca1cb49928" providerId="AD" clId="Web-{916409DB-F11F-48C9-B663-8D77F2473BF3}" dt="2023-11-21T10:28:10.656" v="32"/>
        <pc:sldMkLst>
          <pc:docMk/>
          <pc:sldMk cId="2331436277" sldId="297"/>
        </pc:sldMkLst>
      </pc:sldChg>
      <pc:sldChg chg="modTransition">
        <pc:chgData name="julien.collier" userId="S::julien.collier_easymile.com#ext#@dfds.onmicrosoft.com::0a77b7c0-a40d-4de9-a82a-a7ca1cb49928" providerId="AD" clId="Web-{916409DB-F11F-48C9-B663-8D77F2473BF3}" dt="2023-11-21T10:28:10.656" v="32"/>
        <pc:sldMkLst>
          <pc:docMk/>
          <pc:sldMk cId="3661854245" sldId="298"/>
        </pc:sldMkLst>
      </pc:sldChg>
      <pc:sldChg chg="modTransition">
        <pc:chgData name="julien.collier" userId="S::julien.collier_easymile.com#ext#@dfds.onmicrosoft.com::0a77b7c0-a40d-4de9-a82a-a7ca1cb49928" providerId="AD" clId="Web-{916409DB-F11F-48C9-B663-8D77F2473BF3}" dt="2023-11-21T10:28:10.656" v="32"/>
        <pc:sldMkLst>
          <pc:docMk/>
          <pc:sldMk cId="883087865" sldId="299"/>
        </pc:sldMkLst>
      </pc:sldChg>
      <pc:sldChg chg="modTransition">
        <pc:chgData name="julien.collier" userId="S::julien.collier_easymile.com#ext#@dfds.onmicrosoft.com::0a77b7c0-a40d-4de9-a82a-a7ca1cb49928" providerId="AD" clId="Web-{916409DB-F11F-48C9-B663-8D77F2473BF3}" dt="2023-11-21T10:28:10.656" v="32"/>
        <pc:sldMkLst>
          <pc:docMk/>
          <pc:sldMk cId="2345661188" sldId="301"/>
        </pc:sldMkLst>
      </pc:sldChg>
      <pc:sldChg chg="addSp delSp modSp">
        <pc:chgData name="julien.collier" userId="S::julien.collier_easymile.com#ext#@dfds.onmicrosoft.com::0a77b7c0-a40d-4de9-a82a-a7ca1cb49928" providerId="AD" clId="Web-{916409DB-F11F-48C9-B663-8D77F2473BF3}" dt="2023-11-21T10:55:27.861" v="107"/>
        <pc:sldMkLst>
          <pc:docMk/>
          <pc:sldMk cId="170179353" sldId="302"/>
        </pc:sldMkLst>
        <pc:spChg chg="del">
          <ac:chgData name="julien.collier" userId="S::julien.collier_easymile.com#ext#@dfds.onmicrosoft.com::0a77b7c0-a40d-4de9-a82a-a7ca1cb49928" providerId="AD" clId="Web-{916409DB-F11F-48C9-B663-8D77F2473BF3}" dt="2023-11-21T10:55:27.861" v="107"/>
          <ac:spMkLst>
            <pc:docMk/>
            <pc:sldMk cId="170179353" sldId="302"/>
            <ac:spMk id="187" creationId="{00000000-0000-0000-0000-000000000000}"/>
          </ac:spMkLst>
        </pc:spChg>
        <pc:spChg chg="del">
          <ac:chgData name="julien.collier" userId="S::julien.collier_easymile.com#ext#@dfds.onmicrosoft.com::0a77b7c0-a40d-4de9-a82a-a7ca1cb49928" providerId="AD" clId="Web-{916409DB-F11F-48C9-B663-8D77F2473BF3}" dt="2023-11-21T10:55:27.861" v="106"/>
          <ac:spMkLst>
            <pc:docMk/>
            <pc:sldMk cId="170179353" sldId="302"/>
            <ac:spMk id="193" creationId="{00000000-0000-0000-0000-000000000000}"/>
          </ac:spMkLst>
        </pc:spChg>
        <pc:picChg chg="del">
          <ac:chgData name="julien.collier" userId="S::julien.collier_easymile.com#ext#@dfds.onmicrosoft.com::0a77b7c0-a40d-4de9-a82a-a7ca1cb49928" providerId="AD" clId="Web-{916409DB-F11F-48C9-B663-8D77F2473BF3}" dt="2023-11-21T10:55:27.861" v="105"/>
          <ac:picMkLst>
            <pc:docMk/>
            <pc:sldMk cId="170179353" sldId="302"/>
            <ac:picMk id="2" creationId="{3D8F76A9-9C52-2FA7-B520-218CF2D99BA7}"/>
          </ac:picMkLst>
        </pc:picChg>
        <pc:picChg chg="del">
          <ac:chgData name="julien.collier" userId="S::julien.collier_easymile.com#ext#@dfds.onmicrosoft.com::0a77b7c0-a40d-4de9-a82a-a7ca1cb49928" providerId="AD" clId="Web-{916409DB-F11F-48C9-B663-8D77F2473BF3}" dt="2023-11-21T10:49:42.285" v="65"/>
          <ac:picMkLst>
            <pc:docMk/>
            <pc:sldMk cId="170179353" sldId="302"/>
            <ac:picMk id="3" creationId="{A54D68E4-5F7B-DB53-F86A-D308AA648D33}"/>
          </ac:picMkLst>
        </pc:picChg>
        <pc:picChg chg="add mod">
          <ac:chgData name="julien.collier" userId="S::julien.collier_easymile.com#ext#@dfds.onmicrosoft.com::0a77b7c0-a40d-4de9-a82a-a7ca1cb49928" providerId="AD" clId="Web-{916409DB-F11F-48C9-B663-8D77F2473BF3}" dt="2023-11-21T10:52:57.480" v="75" actId="14100"/>
          <ac:picMkLst>
            <pc:docMk/>
            <pc:sldMk cId="170179353" sldId="302"/>
            <ac:picMk id="4" creationId="{DA7F87E3-E742-6FB4-D665-396EE7918110}"/>
          </ac:picMkLst>
        </pc:picChg>
      </pc:sldChg>
      <pc:sldChg chg="add del">
        <pc:chgData name="julien.collier" userId="S::julien.collier_easymile.com#ext#@dfds.onmicrosoft.com::0a77b7c0-a40d-4de9-a82a-a7ca1cb49928" providerId="AD" clId="Web-{916409DB-F11F-48C9-B663-8D77F2473BF3}" dt="2023-11-21T10:54:48.078" v="81"/>
        <pc:sldMkLst>
          <pc:docMk/>
          <pc:sldMk cId="486200520" sldId="303"/>
        </pc:sldMkLst>
      </pc:sldChg>
      <pc:sldChg chg="del">
        <pc:chgData name="julien.collier" userId="S::julien.collier_easymile.com#ext#@dfds.onmicrosoft.com::0a77b7c0-a40d-4de9-a82a-a7ca1cb49928" providerId="AD" clId="Web-{916409DB-F11F-48C9-B663-8D77F2473BF3}" dt="2023-11-21T10:45:24.884" v="45"/>
        <pc:sldMkLst>
          <pc:docMk/>
          <pc:sldMk cId="4088188226" sldId="304"/>
        </pc:sldMkLst>
      </pc:sldChg>
      <pc:sldChg chg="modTransition">
        <pc:chgData name="julien.collier" userId="S::julien.collier_easymile.com#ext#@dfds.onmicrosoft.com::0a77b7c0-a40d-4de9-a82a-a7ca1cb49928" providerId="AD" clId="Web-{916409DB-F11F-48C9-B663-8D77F2473BF3}" dt="2023-11-21T10:28:10.656" v="32"/>
        <pc:sldMkLst>
          <pc:docMk/>
          <pc:sldMk cId="3174357389" sldId="305"/>
        </pc:sldMkLst>
      </pc:sldChg>
      <pc:sldChg chg="del">
        <pc:chgData name="julien.collier" userId="S::julien.collier_easymile.com#ext#@dfds.onmicrosoft.com::0a77b7c0-a40d-4de9-a82a-a7ca1cb49928" providerId="AD" clId="Web-{916409DB-F11F-48C9-B663-8D77F2473BF3}" dt="2023-11-21T09:58:34.602" v="28"/>
        <pc:sldMkLst>
          <pc:docMk/>
          <pc:sldMk cId="3803659023" sldId="306"/>
        </pc:sldMkLst>
      </pc:sldChg>
      <pc:sldChg chg="modTransition">
        <pc:chgData name="julien.collier" userId="S::julien.collier_easymile.com#ext#@dfds.onmicrosoft.com::0a77b7c0-a40d-4de9-a82a-a7ca1cb49928" providerId="AD" clId="Web-{916409DB-F11F-48C9-B663-8D77F2473BF3}" dt="2023-11-21T10:28:10.656" v="32"/>
        <pc:sldMkLst>
          <pc:docMk/>
          <pc:sldMk cId="860012328" sldId="309"/>
        </pc:sldMkLst>
      </pc:sldChg>
      <pc:sldChg chg="modTransition">
        <pc:chgData name="julien.collier" userId="S::julien.collier_easymile.com#ext#@dfds.onmicrosoft.com::0a77b7c0-a40d-4de9-a82a-a7ca1cb49928" providerId="AD" clId="Web-{916409DB-F11F-48C9-B663-8D77F2473BF3}" dt="2023-11-21T10:28:10.656" v="32"/>
        <pc:sldMkLst>
          <pc:docMk/>
          <pc:sldMk cId="3707156687" sldId="313"/>
        </pc:sldMkLst>
      </pc:sldChg>
      <pc:sldChg chg="modTransition">
        <pc:chgData name="julien.collier" userId="S::julien.collier_easymile.com#ext#@dfds.onmicrosoft.com::0a77b7c0-a40d-4de9-a82a-a7ca1cb49928" providerId="AD" clId="Web-{916409DB-F11F-48C9-B663-8D77F2473BF3}" dt="2023-11-21T10:28:10.656" v="32"/>
        <pc:sldMkLst>
          <pc:docMk/>
          <pc:sldMk cId="2624176889" sldId="316"/>
        </pc:sldMkLst>
      </pc:sldChg>
      <pc:sldChg chg="modTransition">
        <pc:chgData name="julien.collier" userId="S::julien.collier_easymile.com#ext#@dfds.onmicrosoft.com::0a77b7c0-a40d-4de9-a82a-a7ca1cb49928" providerId="AD" clId="Web-{916409DB-F11F-48C9-B663-8D77F2473BF3}" dt="2023-11-21T10:28:10.656" v="32"/>
        <pc:sldMkLst>
          <pc:docMk/>
          <pc:sldMk cId="1969667367" sldId="317"/>
        </pc:sldMkLst>
      </pc:sldChg>
      <pc:sldChg chg="modTransition">
        <pc:chgData name="julien.collier" userId="S::julien.collier_easymile.com#ext#@dfds.onmicrosoft.com::0a77b7c0-a40d-4de9-a82a-a7ca1cb49928" providerId="AD" clId="Web-{916409DB-F11F-48C9-B663-8D77F2473BF3}" dt="2023-11-21T10:28:10.656" v="32"/>
        <pc:sldMkLst>
          <pc:docMk/>
          <pc:sldMk cId="3998938817" sldId="318"/>
        </pc:sldMkLst>
      </pc:sldChg>
      <pc:sldChg chg="modTransition">
        <pc:chgData name="julien.collier" userId="S::julien.collier_easymile.com#ext#@dfds.onmicrosoft.com::0a77b7c0-a40d-4de9-a82a-a7ca1cb49928" providerId="AD" clId="Web-{916409DB-F11F-48C9-B663-8D77F2473BF3}" dt="2023-11-21T10:28:10.656" v="32"/>
        <pc:sldMkLst>
          <pc:docMk/>
          <pc:sldMk cId="2421838071" sldId="319"/>
        </pc:sldMkLst>
      </pc:sldChg>
      <pc:sldChg chg="modTransition">
        <pc:chgData name="julien.collier" userId="S::julien.collier_easymile.com#ext#@dfds.onmicrosoft.com::0a77b7c0-a40d-4de9-a82a-a7ca1cb49928" providerId="AD" clId="Web-{916409DB-F11F-48C9-B663-8D77F2473BF3}" dt="2023-11-21T10:28:10.656" v="32"/>
        <pc:sldMkLst>
          <pc:docMk/>
          <pc:sldMk cId="1247572341" sldId="320"/>
        </pc:sldMkLst>
      </pc:sldChg>
      <pc:sldChg chg="modTransition">
        <pc:chgData name="julien.collier" userId="S::julien.collier_easymile.com#ext#@dfds.onmicrosoft.com::0a77b7c0-a40d-4de9-a82a-a7ca1cb49928" providerId="AD" clId="Web-{916409DB-F11F-48C9-B663-8D77F2473BF3}" dt="2023-11-21T10:28:10.656" v="32"/>
        <pc:sldMkLst>
          <pc:docMk/>
          <pc:sldMk cId="841749649" sldId="321"/>
        </pc:sldMkLst>
      </pc:sldChg>
      <pc:sldChg chg="modTransition">
        <pc:chgData name="julien.collier" userId="S::julien.collier_easymile.com#ext#@dfds.onmicrosoft.com::0a77b7c0-a40d-4de9-a82a-a7ca1cb49928" providerId="AD" clId="Web-{916409DB-F11F-48C9-B663-8D77F2473BF3}" dt="2023-11-21T10:28:10.656" v="32"/>
        <pc:sldMkLst>
          <pc:docMk/>
          <pc:sldMk cId="3063704133" sldId="323"/>
        </pc:sldMkLst>
      </pc:sldChg>
      <pc:sldChg chg="modTransition">
        <pc:chgData name="julien.collier" userId="S::julien.collier_easymile.com#ext#@dfds.onmicrosoft.com::0a77b7c0-a40d-4de9-a82a-a7ca1cb49928" providerId="AD" clId="Web-{916409DB-F11F-48C9-B663-8D77F2473BF3}" dt="2023-11-21T10:28:10.656" v="32"/>
        <pc:sldMkLst>
          <pc:docMk/>
          <pc:sldMk cId="2019446505" sldId="324"/>
        </pc:sldMkLst>
      </pc:sldChg>
      <pc:sldChg chg="modTransition">
        <pc:chgData name="julien.collier" userId="S::julien.collier_easymile.com#ext#@dfds.onmicrosoft.com::0a77b7c0-a40d-4de9-a82a-a7ca1cb49928" providerId="AD" clId="Web-{916409DB-F11F-48C9-B663-8D77F2473BF3}" dt="2023-11-21T10:28:10.656" v="32"/>
        <pc:sldMkLst>
          <pc:docMk/>
          <pc:sldMk cId="867585155" sldId="325"/>
        </pc:sldMkLst>
      </pc:sldChg>
      <pc:sldChg chg="modTransition">
        <pc:chgData name="julien.collier" userId="S::julien.collier_easymile.com#ext#@dfds.onmicrosoft.com::0a77b7c0-a40d-4de9-a82a-a7ca1cb49928" providerId="AD" clId="Web-{916409DB-F11F-48C9-B663-8D77F2473BF3}" dt="2023-11-21T10:28:10.656" v="32"/>
        <pc:sldMkLst>
          <pc:docMk/>
          <pc:sldMk cId="467712265" sldId="326"/>
        </pc:sldMkLst>
      </pc:sldChg>
      <pc:sldChg chg="modTransition">
        <pc:chgData name="julien.collier" userId="S::julien.collier_easymile.com#ext#@dfds.onmicrosoft.com::0a77b7c0-a40d-4de9-a82a-a7ca1cb49928" providerId="AD" clId="Web-{916409DB-F11F-48C9-B663-8D77F2473BF3}" dt="2023-11-21T10:28:10.656" v="32"/>
        <pc:sldMkLst>
          <pc:docMk/>
          <pc:sldMk cId="2197507722" sldId="327"/>
        </pc:sldMkLst>
      </pc:sldChg>
      <pc:sldChg chg="modTransition">
        <pc:chgData name="julien.collier" userId="S::julien.collier_easymile.com#ext#@dfds.onmicrosoft.com::0a77b7c0-a40d-4de9-a82a-a7ca1cb49928" providerId="AD" clId="Web-{916409DB-F11F-48C9-B663-8D77F2473BF3}" dt="2023-11-21T10:28:10.656" v="32"/>
        <pc:sldMkLst>
          <pc:docMk/>
          <pc:sldMk cId="3326963200" sldId="328"/>
        </pc:sldMkLst>
      </pc:sldChg>
      <pc:sldChg chg="modTransition">
        <pc:chgData name="julien.collier" userId="S::julien.collier_easymile.com#ext#@dfds.onmicrosoft.com::0a77b7c0-a40d-4de9-a82a-a7ca1cb49928" providerId="AD" clId="Web-{916409DB-F11F-48C9-B663-8D77F2473BF3}" dt="2023-11-21T10:28:10.656" v="32"/>
        <pc:sldMkLst>
          <pc:docMk/>
          <pc:sldMk cId="4161374675" sldId="329"/>
        </pc:sldMkLst>
      </pc:sldChg>
      <pc:sldChg chg="modTransition">
        <pc:chgData name="julien.collier" userId="S::julien.collier_easymile.com#ext#@dfds.onmicrosoft.com::0a77b7c0-a40d-4de9-a82a-a7ca1cb49928" providerId="AD" clId="Web-{916409DB-F11F-48C9-B663-8D77F2473BF3}" dt="2023-11-21T10:28:10.656" v="32"/>
        <pc:sldMkLst>
          <pc:docMk/>
          <pc:sldMk cId="1254573631" sldId="330"/>
        </pc:sldMkLst>
      </pc:sldChg>
      <pc:sldChg chg="modTransition">
        <pc:chgData name="julien.collier" userId="S::julien.collier_easymile.com#ext#@dfds.onmicrosoft.com::0a77b7c0-a40d-4de9-a82a-a7ca1cb49928" providerId="AD" clId="Web-{916409DB-F11F-48C9-B663-8D77F2473BF3}" dt="2023-11-21T10:28:10.656" v="32"/>
        <pc:sldMkLst>
          <pc:docMk/>
          <pc:sldMk cId="2572244880" sldId="331"/>
        </pc:sldMkLst>
      </pc:sldChg>
      <pc:sldChg chg="modTransition">
        <pc:chgData name="julien.collier" userId="S::julien.collier_easymile.com#ext#@dfds.onmicrosoft.com::0a77b7c0-a40d-4de9-a82a-a7ca1cb49928" providerId="AD" clId="Web-{916409DB-F11F-48C9-B663-8D77F2473BF3}" dt="2023-11-21T10:28:10.656" v="32"/>
        <pc:sldMkLst>
          <pc:docMk/>
          <pc:sldMk cId="2681657666" sldId="332"/>
        </pc:sldMkLst>
      </pc:sldChg>
      <pc:sldChg chg="modTransition">
        <pc:chgData name="julien.collier" userId="S::julien.collier_easymile.com#ext#@dfds.onmicrosoft.com::0a77b7c0-a40d-4de9-a82a-a7ca1cb49928" providerId="AD" clId="Web-{916409DB-F11F-48C9-B663-8D77F2473BF3}" dt="2023-11-21T10:28:10.656" v="32"/>
        <pc:sldMkLst>
          <pc:docMk/>
          <pc:sldMk cId="1715335654" sldId="333"/>
        </pc:sldMkLst>
      </pc:sldChg>
      <pc:sldChg chg="modTransition">
        <pc:chgData name="julien.collier" userId="S::julien.collier_easymile.com#ext#@dfds.onmicrosoft.com::0a77b7c0-a40d-4de9-a82a-a7ca1cb49928" providerId="AD" clId="Web-{916409DB-F11F-48C9-B663-8D77F2473BF3}" dt="2023-11-21T10:28:10.656" v="32"/>
        <pc:sldMkLst>
          <pc:docMk/>
          <pc:sldMk cId="29315469" sldId="334"/>
        </pc:sldMkLst>
      </pc:sldChg>
      <pc:sldChg chg="modTransition">
        <pc:chgData name="julien.collier" userId="S::julien.collier_easymile.com#ext#@dfds.onmicrosoft.com::0a77b7c0-a40d-4de9-a82a-a7ca1cb49928" providerId="AD" clId="Web-{916409DB-F11F-48C9-B663-8D77F2473BF3}" dt="2023-11-21T10:28:10.656" v="32"/>
        <pc:sldMkLst>
          <pc:docMk/>
          <pc:sldMk cId="1771996318" sldId="335"/>
        </pc:sldMkLst>
      </pc:sldChg>
      <pc:sldChg chg="modTransition">
        <pc:chgData name="julien.collier" userId="S::julien.collier_easymile.com#ext#@dfds.onmicrosoft.com::0a77b7c0-a40d-4de9-a82a-a7ca1cb49928" providerId="AD" clId="Web-{916409DB-F11F-48C9-B663-8D77F2473BF3}" dt="2023-11-21T10:28:10.656" v="32"/>
        <pc:sldMkLst>
          <pc:docMk/>
          <pc:sldMk cId="3502684599" sldId="336"/>
        </pc:sldMkLst>
      </pc:sldChg>
      <pc:sldChg chg="modTransition">
        <pc:chgData name="julien.collier" userId="S::julien.collier_easymile.com#ext#@dfds.onmicrosoft.com::0a77b7c0-a40d-4de9-a82a-a7ca1cb49928" providerId="AD" clId="Web-{916409DB-F11F-48C9-B663-8D77F2473BF3}" dt="2023-11-21T10:28:10.656" v="32"/>
        <pc:sldMkLst>
          <pc:docMk/>
          <pc:sldMk cId="4154595956" sldId="337"/>
        </pc:sldMkLst>
      </pc:sldChg>
      <pc:sldChg chg="modTransition">
        <pc:chgData name="julien.collier" userId="S::julien.collier_easymile.com#ext#@dfds.onmicrosoft.com::0a77b7c0-a40d-4de9-a82a-a7ca1cb49928" providerId="AD" clId="Web-{916409DB-F11F-48C9-B663-8D77F2473BF3}" dt="2023-11-21T10:28:10.656" v="32"/>
        <pc:sldMkLst>
          <pc:docMk/>
          <pc:sldMk cId="4116342712" sldId="338"/>
        </pc:sldMkLst>
      </pc:sldChg>
      <pc:sldChg chg="modTransition">
        <pc:chgData name="julien.collier" userId="S::julien.collier_easymile.com#ext#@dfds.onmicrosoft.com::0a77b7c0-a40d-4de9-a82a-a7ca1cb49928" providerId="AD" clId="Web-{916409DB-F11F-48C9-B663-8D77F2473BF3}" dt="2023-11-21T10:28:10.656" v="32"/>
        <pc:sldMkLst>
          <pc:docMk/>
          <pc:sldMk cId="3320667796" sldId="339"/>
        </pc:sldMkLst>
      </pc:sldChg>
      <pc:sldChg chg="modTransition">
        <pc:chgData name="julien.collier" userId="S::julien.collier_easymile.com#ext#@dfds.onmicrosoft.com::0a77b7c0-a40d-4de9-a82a-a7ca1cb49928" providerId="AD" clId="Web-{916409DB-F11F-48C9-B663-8D77F2473BF3}" dt="2023-11-21T10:28:10.656" v="32"/>
        <pc:sldMkLst>
          <pc:docMk/>
          <pc:sldMk cId="1798939944" sldId="340"/>
        </pc:sldMkLst>
      </pc:sldChg>
      <pc:sldChg chg="modTransition">
        <pc:chgData name="julien.collier" userId="S::julien.collier_easymile.com#ext#@dfds.onmicrosoft.com::0a77b7c0-a40d-4de9-a82a-a7ca1cb49928" providerId="AD" clId="Web-{916409DB-F11F-48C9-B663-8D77F2473BF3}" dt="2023-11-21T10:28:10.656" v="32"/>
        <pc:sldMkLst>
          <pc:docMk/>
          <pc:sldMk cId="2451711892" sldId="341"/>
        </pc:sldMkLst>
      </pc:sldChg>
      <pc:sldChg chg="modTransition">
        <pc:chgData name="julien.collier" userId="S::julien.collier_easymile.com#ext#@dfds.onmicrosoft.com::0a77b7c0-a40d-4de9-a82a-a7ca1cb49928" providerId="AD" clId="Web-{916409DB-F11F-48C9-B663-8D77F2473BF3}" dt="2023-11-21T10:28:10.656" v="32"/>
        <pc:sldMkLst>
          <pc:docMk/>
          <pc:sldMk cId="4007292569" sldId="345"/>
        </pc:sldMkLst>
      </pc:sldChg>
      <pc:sldChg chg="modTransition">
        <pc:chgData name="julien.collier" userId="S::julien.collier_easymile.com#ext#@dfds.onmicrosoft.com::0a77b7c0-a40d-4de9-a82a-a7ca1cb49928" providerId="AD" clId="Web-{916409DB-F11F-48C9-B663-8D77F2473BF3}" dt="2023-11-21T10:28:10.656" v="32"/>
        <pc:sldMkLst>
          <pc:docMk/>
          <pc:sldMk cId="2982756335" sldId="346"/>
        </pc:sldMkLst>
      </pc:sldChg>
      <pc:sldChg chg="modTransition">
        <pc:chgData name="julien.collier" userId="S::julien.collier_easymile.com#ext#@dfds.onmicrosoft.com::0a77b7c0-a40d-4de9-a82a-a7ca1cb49928" providerId="AD" clId="Web-{916409DB-F11F-48C9-B663-8D77F2473BF3}" dt="2023-11-21T10:28:10.656" v="32"/>
        <pc:sldMkLst>
          <pc:docMk/>
          <pc:sldMk cId="4008186494" sldId="347"/>
        </pc:sldMkLst>
      </pc:sldChg>
      <pc:sldChg chg="modTransition">
        <pc:chgData name="julien.collier" userId="S::julien.collier_easymile.com#ext#@dfds.onmicrosoft.com::0a77b7c0-a40d-4de9-a82a-a7ca1cb49928" providerId="AD" clId="Web-{916409DB-F11F-48C9-B663-8D77F2473BF3}" dt="2023-11-21T10:28:10.656" v="32"/>
        <pc:sldMkLst>
          <pc:docMk/>
          <pc:sldMk cId="1159010774" sldId="348"/>
        </pc:sldMkLst>
      </pc:sldChg>
      <pc:sldChg chg="modTransition">
        <pc:chgData name="julien.collier" userId="S::julien.collier_easymile.com#ext#@dfds.onmicrosoft.com::0a77b7c0-a40d-4de9-a82a-a7ca1cb49928" providerId="AD" clId="Web-{916409DB-F11F-48C9-B663-8D77F2473BF3}" dt="2023-11-21T10:28:10.656" v="32"/>
        <pc:sldMkLst>
          <pc:docMk/>
          <pc:sldMk cId="3598338029" sldId="349"/>
        </pc:sldMkLst>
      </pc:sldChg>
      <pc:sldChg chg="modTransition">
        <pc:chgData name="julien.collier" userId="S::julien.collier_easymile.com#ext#@dfds.onmicrosoft.com::0a77b7c0-a40d-4de9-a82a-a7ca1cb49928" providerId="AD" clId="Web-{916409DB-F11F-48C9-B663-8D77F2473BF3}" dt="2023-11-21T10:28:10.656" v="32"/>
        <pc:sldMkLst>
          <pc:docMk/>
          <pc:sldMk cId="422742713" sldId="350"/>
        </pc:sldMkLst>
      </pc:sldChg>
      <pc:sldChg chg="modTransition">
        <pc:chgData name="julien.collier" userId="S::julien.collier_easymile.com#ext#@dfds.onmicrosoft.com::0a77b7c0-a40d-4de9-a82a-a7ca1cb49928" providerId="AD" clId="Web-{916409DB-F11F-48C9-B663-8D77F2473BF3}" dt="2023-11-21T10:28:10.656" v="32"/>
        <pc:sldMkLst>
          <pc:docMk/>
          <pc:sldMk cId="3198298071" sldId="351"/>
        </pc:sldMkLst>
      </pc:sldChg>
      <pc:sldChg chg="modTransition">
        <pc:chgData name="julien.collier" userId="S::julien.collier_easymile.com#ext#@dfds.onmicrosoft.com::0a77b7c0-a40d-4de9-a82a-a7ca1cb49928" providerId="AD" clId="Web-{916409DB-F11F-48C9-B663-8D77F2473BF3}" dt="2023-11-21T10:28:10.656" v="32"/>
        <pc:sldMkLst>
          <pc:docMk/>
          <pc:sldMk cId="881910219" sldId="352"/>
        </pc:sldMkLst>
      </pc:sldChg>
      <pc:sldChg chg="modTransition">
        <pc:chgData name="julien.collier" userId="S::julien.collier_easymile.com#ext#@dfds.onmicrosoft.com::0a77b7c0-a40d-4de9-a82a-a7ca1cb49928" providerId="AD" clId="Web-{916409DB-F11F-48C9-B663-8D77F2473BF3}" dt="2023-11-21T10:28:10.656" v="32"/>
        <pc:sldMkLst>
          <pc:docMk/>
          <pc:sldMk cId="3097032690" sldId="353"/>
        </pc:sldMkLst>
      </pc:sldChg>
      <pc:sldChg chg="modTransition">
        <pc:chgData name="julien.collier" userId="S::julien.collier_easymile.com#ext#@dfds.onmicrosoft.com::0a77b7c0-a40d-4de9-a82a-a7ca1cb49928" providerId="AD" clId="Web-{916409DB-F11F-48C9-B663-8D77F2473BF3}" dt="2023-11-21T10:28:10.656" v="32"/>
        <pc:sldMkLst>
          <pc:docMk/>
          <pc:sldMk cId="2988065667" sldId="354"/>
        </pc:sldMkLst>
      </pc:sldChg>
      <pc:sldChg chg="modTransition">
        <pc:chgData name="julien.collier" userId="S::julien.collier_easymile.com#ext#@dfds.onmicrosoft.com::0a77b7c0-a40d-4de9-a82a-a7ca1cb49928" providerId="AD" clId="Web-{916409DB-F11F-48C9-B663-8D77F2473BF3}" dt="2023-11-21T10:28:10.656" v="32"/>
        <pc:sldMkLst>
          <pc:docMk/>
          <pc:sldMk cId="695974229" sldId="355"/>
        </pc:sldMkLst>
      </pc:sldChg>
      <pc:sldChg chg="del">
        <pc:chgData name="julien.collier" userId="S::julien.collier_easymile.com#ext#@dfds.onmicrosoft.com::0a77b7c0-a40d-4de9-a82a-a7ca1cb49928" providerId="AD" clId="Web-{916409DB-F11F-48C9-B663-8D77F2473BF3}" dt="2023-11-21T09:46:31.340" v="9"/>
        <pc:sldMkLst>
          <pc:docMk/>
          <pc:sldMk cId="2025263200" sldId="356"/>
        </pc:sldMkLst>
      </pc:sldChg>
      <pc:sldChg chg="modTransition">
        <pc:chgData name="julien.collier" userId="S::julien.collier_easymile.com#ext#@dfds.onmicrosoft.com::0a77b7c0-a40d-4de9-a82a-a7ca1cb49928" providerId="AD" clId="Web-{916409DB-F11F-48C9-B663-8D77F2473BF3}" dt="2023-11-21T10:28:10.656" v="32"/>
        <pc:sldMkLst>
          <pc:docMk/>
          <pc:sldMk cId="4064284355" sldId="357"/>
        </pc:sldMkLst>
      </pc:sldChg>
      <pc:sldChg chg="modTransition">
        <pc:chgData name="julien.collier" userId="S::julien.collier_easymile.com#ext#@dfds.onmicrosoft.com::0a77b7c0-a40d-4de9-a82a-a7ca1cb49928" providerId="AD" clId="Web-{916409DB-F11F-48C9-B663-8D77F2473BF3}" dt="2023-11-21T10:28:10.656" v="32"/>
        <pc:sldMkLst>
          <pc:docMk/>
          <pc:sldMk cId="1524884003" sldId="358"/>
        </pc:sldMkLst>
      </pc:sldChg>
      <pc:sldChg chg="addSp delSp modSp add replId modTransition addAnim delAnim">
        <pc:chgData name="julien.collier" userId="S::julien.collier_easymile.com#ext#@dfds.onmicrosoft.com::0a77b7c0-a40d-4de9-a82a-a7ca1cb49928" providerId="AD" clId="Web-{916409DB-F11F-48C9-B663-8D77F2473BF3}" dt="2023-11-21T10:28:10.656" v="32"/>
        <pc:sldMkLst>
          <pc:docMk/>
          <pc:sldMk cId="2273689483" sldId="359"/>
        </pc:sldMkLst>
        <pc:spChg chg="mod">
          <ac:chgData name="julien.collier" userId="S::julien.collier_easymile.com#ext#@dfds.onmicrosoft.com::0a77b7c0-a40d-4de9-a82a-a7ca1cb49928" providerId="AD" clId="Web-{916409DB-F11F-48C9-B663-8D77F2473BF3}" dt="2023-11-21T09:41:40.828" v="7" actId="1076"/>
          <ac:spMkLst>
            <pc:docMk/>
            <pc:sldMk cId="2273689483" sldId="359"/>
            <ac:spMk id="5" creationId="{14B4FEEC-96B2-F8B1-F45E-567237EB98FD}"/>
          </ac:spMkLst>
        </pc:spChg>
        <pc:picChg chg="add del mod">
          <ac:chgData name="julien.collier" userId="S::julien.collier_easymile.com#ext#@dfds.onmicrosoft.com::0a77b7c0-a40d-4de9-a82a-a7ca1cb49928" providerId="AD" clId="Web-{916409DB-F11F-48C9-B663-8D77F2473BF3}" dt="2023-11-21T09:35:53.065" v="2"/>
          <ac:picMkLst>
            <pc:docMk/>
            <pc:sldMk cId="2273689483" sldId="359"/>
            <ac:picMk id="3" creationId="{3CE635F5-6EEC-8136-839B-62B0DBF0702C}"/>
          </ac:picMkLst>
        </pc:picChg>
        <pc:picChg chg="add mod">
          <ac:chgData name="julien.collier" userId="S::julien.collier_easymile.com#ext#@dfds.onmicrosoft.com::0a77b7c0-a40d-4de9-a82a-a7ca1cb49928" providerId="AD" clId="Web-{916409DB-F11F-48C9-B663-8D77F2473BF3}" dt="2023-11-21T09:41:44.703" v="8" actId="1076"/>
          <ac:picMkLst>
            <pc:docMk/>
            <pc:sldMk cId="2273689483" sldId="359"/>
            <ac:picMk id="4" creationId="{30B269CD-07CF-1140-E11E-B685078D18BA}"/>
          </ac:picMkLst>
        </pc:picChg>
      </pc:sldChg>
      <pc:sldChg chg="addSp delSp modSp add replId modTransition addAnim delAnim">
        <pc:chgData name="julien.collier" userId="S::julien.collier_easymile.com#ext#@dfds.onmicrosoft.com::0a77b7c0-a40d-4de9-a82a-a7ca1cb49928" providerId="AD" clId="Web-{916409DB-F11F-48C9-B663-8D77F2473BF3}" dt="2023-11-21T10:28:10.656" v="32"/>
        <pc:sldMkLst>
          <pc:docMk/>
          <pc:sldMk cId="1186801848" sldId="360"/>
        </pc:sldMkLst>
        <pc:spChg chg="del">
          <ac:chgData name="julien.collier" userId="S::julien.collier_easymile.com#ext#@dfds.onmicrosoft.com::0a77b7c0-a40d-4de9-a82a-a7ca1cb49928" providerId="AD" clId="Web-{916409DB-F11F-48C9-B663-8D77F2473BF3}" dt="2023-11-21T09:50:09.973" v="12"/>
          <ac:spMkLst>
            <pc:docMk/>
            <pc:sldMk cId="1186801848" sldId="360"/>
            <ac:spMk id="5" creationId="{14B4FEEC-96B2-F8B1-F45E-567237EB98FD}"/>
          </ac:spMkLst>
        </pc:spChg>
        <pc:spChg chg="add mod">
          <ac:chgData name="julien.collier" userId="S::julien.collier_easymile.com#ext#@dfds.onmicrosoft.com::0a77b7c0-a40d-4de9-a82a-a7ca1cb49928" providerId="AD" clId="Web-{916409DB-F11F-48C9-B663-8D77F2473BF3}" dt="2023-11-21T09:50:51.568" v="21"/>
          <ac:spMkLst>
            <pc:docMk/>
            <pc:sldMk cId="1186801848" sldId="360"/>
            <ac:spMk id="11" creationId="{73090E18-2328-2F5F-5A5C-9EF5CA6B0C13}"/>
          </ac:spMkLst>
        </pc:spChg>
        <pc:picChg chg="del">
          <ac:chgData name="julien.collier" userId="S::julien.collier_easymile.com#ext#@dfds.onmicrosoft.com::0a77b7c0-a40d-4de9-a82a-a7ca1cb49928" providerId="AD" clId="Web-{916409DB-F11F-48C9-B663-8D77F2473BF3}" dt="2023-11-21T09:50:07.676" v="11"/>
          <ac:picMkLst>
            <pc:docMk/>
            <pc:sldMk cId="1186801848" sldId="360"/>
            <ac:picMk id="4" creationId="{30B269CD-07CF-1140-E11E-B685078D18BA}"/>
          </ac:picMkLst>
        </pc:picChg>
        <pc:picChg chg="add mod">
          <ac:chgData name="julien.collier" userId="S::julien.collier_easymile.com#ext#@dfds.onmicrosoft.com::0a77b7c0-a40d-4de9-a82a-a7ca1cb49928" providerId="AD" clId="Web-{916409DB-F11F-48C9-B663-8D77F2473BF3}" dt="2023-11-21T09:50:17.536" v="14" actId="1076"/>
          <ac:picMkLst>
            <pc:docMk/>
            <pc:sldMk cId="1186801848" sldId="360"/>
            <ac:picMk id="6" creationId="{20689C9D-19A3-EA20-4400-54A84D30DEB3}"/>
          </ac:picMkLst>
        </pc:picChg>
        <pc:picChg chg="add mod">
          <ac:chgData name="julien.collier" userId="S::julien.collier_easymile.com#ext#@dfds.onmicrosoft.com::0a77b7c0-a40d-4de9-a82a-a7ca1cb49928" providerId="AD" clId="Web-{916409DB-F11F-48C9-B663-8D77F2473BF3}" dt="2023-11-21T09:57:44.803" v="27" actId="14100"/>
          <ac:picMkLst>
            <pc:docMk/>
            <pc:sldMk cId="1186801848" sldId="360"/>
            <ac:picMk id="8" creationId="{25435459-07D9-279D-05B7-2E8EEA479CD7}"/>
          </ac:picMkLst>
        </pc:picChg>
        <pc:picChg chg="add del mod">
          <ac:chgData name="julien.collier" userId="S::julien.collier_easymile.com#ext#@dfds.onmicrosoft.com::0a77b7c0-a40d-4de9-a82a-a7ca1cb49928" providerId="AD" clId="Web-{916409DB-F11F-48C9-B663-8D77F2473BF3}" dt="2023-11-21T09:54:18.295" v="23"/>
          <ac:picMkLst>
            <pc:docMk/>
            <pc:sldMk cId="1186801848" sldId="360"/>
            <ac:picMk id="12" creationId="{C57530AD-B533-4981-ED87-93937CE9B904}"/>
          </ac:picMkLst>
        </pc:picChg>
        <pc:picChg chg="add del mod">
          <ac:chgData name="julien.collier" userId="S::julien.collier_easymile.com#ext#@dfds.onmicrosoft.com::0a77b7c0-a40d-4de9-a82a-a7ca1cb49928" providerId="AD" clId="Web-{916409DB-F11F-48C9-B663-8D77F2473BF3}" dt="2023-11-21T09:57:40.116" v="25"/>
          <ac:picMkLst>
            <pc:docMk/>
            <pc:sldMk cId="1186801848" sldId="360"/>
            <ac:picMk id="13" creationId="{DC12AA2C-8A98-41E6-6A94-EB72437BB61B}"/>
          </ac:picMkLst>
        </pc:picChg>
      </pc:sldChg>
      <pc:sldChg chg="addSp delSp modSp add ord replId">
        <pc:chgData name="julien.collier" userId="S::julien.collier_easymile.com#ext#@dfds.onmicrosoft.com::0a77b7c0-a40d-4de9-a82a-a7ca1cb49928" providerId="AD" clId="Web-{916409DB-F11F-48C9-B663-8D77F2473BF3}" dt="2023-11-21T10:48:36.798" v="64" actId="1076"/>
        <pc:sldMkLst>
          <pc:docMk/>
          <pc:sldMk cId="3196665863" sldId="361"/>
        </pc:sldMkLst>
        <pc:spChg chg="add mod">
          <ac:chgData name="julien.collier" userId="S::julien.collier_easymile.com#ext#@dfds.onmicrosoft.com::0a77b7c0-a40d-4de9-a82a-a7ca1cb49928" providerId="AD" clId="Web-{916409DB-F11F-48C9-B663-8D77F2473BF3}" dt="2023-11-21T10:46:26.481" v="57" actId="20577"/>
          <ac:spMkLst>
            <pc:docMk/>
            <pc:sldMk cId="3196665863" sldId="361"/>
            <ac:spMk id="4" creationId="{6381E9DF-B91C-0299-35AA-CE0A9D75D907}"/>
          </ac:spMkLst>
        </pc:spChg>
        <pc:spChg chg="mod">
          <ac:chgData name="julien.collier" userId="S::julien.collier_easymile.com#ext#@dfds.onmicrosoft.com::0a77b7c0-a40d-4de9-a82a-a7ca1cb49928" providerId="AD" clId="Web-{916409DB-F11F-48C9-B663-8D77F2473BF3}" dt="2023-11-21T10:45:06.618" v="38" actId="20577"/>
          <ac:spMkLst>
            <pc:docMk/>
            <pc:sldMk cId="3196665863" sldId="361"/>
            <ac:spMk id="10" creationId="{107D3C44-42BB-7193-8E0D-D6006785F58F}"/>
          </ac:spMkLst>
        </pc:spChg>
        <pc:spChg chg="del">
          <ac:chgData name="julien.collier" userId="S::julien.collier_easymile.com#ext#@dfds.onmicrosoft.com::0a77b7c0-a40d-4de9-a82a-a7ca1cb49928" providerId="AD" clId="Web-{916409DB-F11F-48C9-B663-8D77F2473BF3}" dt="2023-11-21T10:45:12.571" v="39"/>
          <ac:spMkLst>
            <pc:docMk/>
            <pc:sldMk cId="3196665863" sldId="361"/>
            <ac:spMk id="11" creationId="{73090E18-2328-2F5F-5A5C-9EF5CA6B0C13}"/>
          </ac:spMkLst>
        </pc:spChg>
        <pc:picChg chg="del">
          <ac:chgData name="julien.collier" userId="S::julien.collier_easymile.com#ext#@dfds.onmicrosoft.com::0a77b7c0-a40d-4de9-a82a-a7ca1cb49928" providerId="AD" clId="Web-{916409DB-F11F-48C9-B663-8D77F2473BF3}" dt="2023-11-21T10:45:12.571" v="41"/>
          <ac:picMkLst>
            <pc:docMk/>
            <pc:sldMk cId="3196665863" sldId="361"/>
            <ac:picMk id="6" creationId="{20689C9D-19A3-EA20-4400-54A84D30DEB3}"/>
          </ac:picMkLst>
        </pc:picChg>
        <pc:picChg chg="add del">
          <ac:chgData name="julien.collier" userId="S::julien.collier_easymile.com#ext#@dfds.onmicrosoft.com::0a77b7c0-a40d-4de9-a82a-a7ca1cb49928" providerId="AD" clId="Web-{916409DB-F11F-48C9-B663-8D77F2473BF3}" dt="2023-11-21T10:46:41.559" v="60"/>
          <ac:picMkLst>
            <pc:docMk/>
            <pc:sldMk cId="3196665863" sldId="361"/>
            <ac:picMk id="7" creationId="{401DB912-DCFD-8F15-0E0C-5343F3302C7E}"/>
          </ac:picMkLst>
        </pc:picChg>
        <pc:picChg chg="del">
          <ac:chgData name="julien.collier" userId="S::julien.collier_easymile.com#ext#@dfds.onmicrosoft.com::0a77b7c0-a40d-4de9-a82a-a7ca1cb49928" providerId="AD" clId="Web-{916409DB-F11F-48C9-B663-8D77F2473BF3}" dt="2023-11-21T10:45:12.571" v="40"/>
          <ac:picMkLst>
            <pc:docMk/>
            <pc:sldMk cId="3196665863" sldId="361"/>
            <ac:picMk id="8" creationId="{25435459-07D9-279D-05B7-2E8EEA479CD7}"/>
          </ac:picMkLst>
        </pc:picChg>
        <pc:picChg chg="add mod">
          <ac:chgData name="julien.collier" userId="S::julien.collier_easymile.com#ext#@dfds.onmicrosoft.com::0a77b7c0-a40d-4de9-a82a-a7ca1cb49928" providerId="AD" clId="Web-{916409DB-F11F-48C9-B663-8D77F2473BF3}" dt="2023-11-21T10:46:36.012" v="59" actId="1076"/>
          <ac:picMkLst>
            <pc:docMk/>
            <pc:sldMk cId="3196665863" sldId="361"/>
            <ac:picMk id="12" creationId="{3DF6F0EC-66D8-429B-9984-8DCCF9211DCE}"/>
          </ac:picMkLst>
        </pc:picChg>
        <pc:picChg chg="add mod">
          <ac:chgData name="julien.collier" userId="S::julien.collier_easymile.com#ext#@dfds.onmicrosoft.com::0a77b7c0-a40d-4de9-a82a-a7ca1cb49928" providerId="AD" clId="Web-{916409DB-F11F-48C9-B663-8D77F2473BF3}" dt="2023-11-21T10:48:36.798" v="64" actId="1076"/>
          <ac:picMkLst>
            <pc:docMk/>
            <pc:sldMk cId="3196665863" sldId="361"/>
            <ac:picMk id="13" creationId="{90B02749-D61F-AAF4-F723-13C43B57EE98}"/>
          </ac:picMkLst>
        </pc:picChg>
      </pc:sldChg>
      <pc:sldChg chg="delSp modSp add replId delAnim">
        <pc:chgData name="julien.collier" userId="S::julien.collier_easymile.com#ext#@dfds.onmicrosoft.com::0a77b7c0-a40d-4de9-a82a-a7ca1cb49928" providerId="AD" clId="Web-{916409DB-F11F-48C9-B663-8D77F2473BF3}" dt="2023-11-21T10:55:17.283" v="102"/>
        <pc:sldMkLst>
          <pc:docMk/>
          <pc:sldMk cId="3837744383" sldId="362"/>
        </pc:sldMkLst>
        <pc:spChg chg="mod">
          <ac:chgData name="julien.collier" userId="S::julien.collier_easymile.com#ext#@dfds.onmicrosoft.com::0a77b7c0-a40d-4de9-a82a-a7ca1cb49928" providerId="AD" clId="Web-{916409DB-F11F-48C9-B663-8D77F2473BF3}" dt="2023-11-21T10:54:46.985" v="80" actId="20577"/>
          <ac:spMkLst>
            <pc:docMk/>
            <pc:sldMk cId="3837744383" sldId="362"/>
            <ac:spMk id="10" creationId="{107D3C44-42BB-7193-8E0D-D6006785F58F}"/>
          </ac:spMkLst>
        </pc:spChg>
        <pc:picChg chg="del">
          <ac:chgData name="julien.collier" userId="S::julien.collier_easymile.com#ext#@dfds.onmicrosoft.com::0a77b7c0-a40d-4de9-a82a-a7ca1cb49928" providerId="AD" clId="Web-{916409DB-F11F-48C9-B663-8D77F2473BF3}" dt="2023-11-21T10:55:17.283" v="102"/>
          <ac:picMkLst>
            <pc:docMk/>
            <pc:sldMk cId="3837744383" sldId="362"/>
            <ac:picMk id="4" creationId="{30B269CD-07CF-1140-E11E-B685078D18BA}"/>
          </ac:picMkLst>
        </pc:picChg>
      </pc:sldChg>
      <pc:sldChg chg="addSp delSp modSp add replId delAnim">
        <pc:chgData name="julien.collier" userId="S::julien.collier_easymile.com#ext#@dfds.onmicrosoft.com::0a77b7c0-a40d-4de9-a82a-a7ca1cb49928" providerId="AD" clId="Web-{916409DB-F11F-48C9-B663-8D77F2473BF3}" dt="2023-11-21T10:56:27.676" v="121" actId="1076"/>
        <pc:sldMkLst>
          <pc:docMk/>
          <pc:sldMk cId="242733505" sldId="363"/>
        </pc:sldMkLst>
        <pc:spChg chg="add del mod">
          <ac:chgData name="julien.collier" userId="S::julien.collier_easymile.com#ext#@dfds.onmicrosoft.com::0a77b7c0-a40d-4de9-a82a-a7ca1cb49928" providerId="AD" clId="Web-{916409DB-F11F-48C9-B663-8D77F2473BF3}" dt="2023-11-21T10:56:14.144" v="117"/>
          <ac:spMkLst>
            <pc:docMk/>
            <pc:sldMk cId="242733505" sldId="363"/>
            <ac:spMk id="3" creationId="{53E47186-7E9A-AF2E-BD10-FB65D0E8DF21}"/>
          </ac:spMkLst>
        </pc:spChg>
        <pc:spChg chg="del">
          <ac:chgData name="julien.collier" userId="S::julien.collier_easymile.com#ext#@dfds.onmicrosoft.com::0a77b7c0-a40d-4de9-a82a-a7ca1cb49928" providerId="AD" clId="Web-{916409DB-F11F-48C9-B663-8D77F2473BF3}" dt="2023-11-21T10:55:20.752" v="104"/>
          <ac:spMkLst>
            <pc:docMk/>
            <pc:sldMk cId="242733505" sldId="363"/>
            <ac:spMk id="5" creationId="{14B4FEEC-96B2-F8B1-F45E-567237EB98FD}"/>
          </ac:spMkLst>
        </pc:spChg>
        <pc:spChg chg="add mod">
          <ac:chgData name="julien.collier" userId="S::julien.collier_easymile.com#ext#@dfds.onmicrosoft.com::0a77b7c0-a40d-4de9-a82a-a7ca1cb49928" providerId="AD" clId="Web-{916409DB-F11F-48C9-B663-8D77F2473BF3}" dt="2023-11-21T10:56:03.113" v="113" actId="1076"/>
          <ac:spMkLst>
            <pc:docMk/>
            <pc:sldMk cId="242733505" sldId="363"/>
            <ac:spMk id="6" creationId="{7937B94B-FF0B-9D8B-6D34-DDF91AD4FF7C}"/>
          </ac:spMkLst>
        </pc:spChg>
        <pc:spChg chg="mod">
          <ac:chgData name="julien.collier" userId="S::julien.collier_easymile.com#ext#@dfds.onmicrosoft.com::0a77b7c0-a40d-4de9-a82a-a7ca1cb49928" providerId="AD" clId="Web-{916409DB-F11F-48C9-B663-8D77F2473BF3}" dt="2023-11-21T10:55:10.986" v="101" actId="20577"/>
          <ac:spMkLst>
            <pc:docMk/>
            <pc:sldMk cId="242733505" sldId="363"/>
            <ac:spMk id="10" creationId="{107D3C44-42BB-7193-8E0D-D6006785F58F}"/>
          </ac:spMkLst>
        </pc:spChg>
        <pc:picChg chg="del">
          <ac:chgData name="julien.collier" userId="S::julien.collier_easymile.com#ext#@dfds.onmicrosoft.com::0a77b7c0-a40d-4de9-a82a-a7ca1cb49928" providerId="AD" clId="Web-{916409DB-F11F-48C9-B663-8D77F2473BF3}" dt="2023-11-21T10:55:20.752" v="103"/>
          <ac:picMkLst>
            <pc:docMk/>
            <pc:sldMk cId="242733505" sldId="363"/>
            <ac:picMk id="4" creationId="{30B269CD-07CF-1140-E11E-B685078D18BA}"/>
          </ac:picMkLst>
        </pc:picChg>
        <pc:picChg chg="add mod">
          <ac:chgData name="julien.collier" userId="S::julien.collier_easymile.com#ext#@dfds.onmicrosoft.com::0a77b7c0-a40d-4de9-a82a-a7ca1cb49928" providerId="AD" clId="Web-{916409DB-F11F-48C9-B663-8D77F2473BF3}" dt="2023-11-21T10:56:27.676" v="121" actId="1076"/>
          <ac:picMkLst>
            <pc:docMk/>
            <pc:sldMk cId="242733505" sldId="363"/>
            <ac:picMk id="7" creationId="{48B6E494-2848-67C2-C9AA-2E18F8B28CF4}"/>
          </ac:picMkLst>
        </pc:picChg>
        <pc:picChg chg="add mod">
          <ac:chgData name="julien.collier" userId="S::julien.collier_easymile.com#ext#@dfds.onmicrosoft.com::0a77b7c0-a40d-4de9-a82a-a7ca1cb49928" providerId="AD" clId="Web-{916409DB-F11F-48C9-B663-8D77F2473BF3}" dt="2023-11-21T10:56:22.691" v="119" actId="14100"/>
          <ac:picMkLst>
            <pc:docMk/>
            <pc:sldMk cId="242733505" sldId="363"/>
            <ac:picMk id="8" creationId="{8D95C7F3-7E96-BE13-1C39-46358BB4C84E}"/>
          </ac:picMkLst>
        </pc:picChg>
      </pc:sldChg>
      <pc:sldMasterChg chg="modTransition modSldLayout">
        <pc:chgData name="julien.collier" userId="S::julien.collier_easymile.com#ext#@dfds.onmicrosoft.com::0a77b7c0-a40d-4de9-a82a-a7ca1cb49928" providerId="AD" clId="Web-{916409DB-F11F-48C9-B663-8D77F2473BF3}" dt="2023-11-21T10:28:10.656" v="32"/>
        <pc:sldMasterMkLst>
          <pc:docMk/>
          <pc:sldMasterMk cId="0" sldId="2147483648"/>
        </pc:sldMasterMkLst>
        <pc:sldLayoutChg chg="modTransition">
          <pc:chgData name="julien.collier" userId="S::julien.collier_easymile.com#ext#@dfds.onmicrosoft.com::0a77b7c0-a40d-4de9-a82a-a7ca1cb49928" providerId="AD" clId="Web-{916409DB-F11F-48C9-B663-8D77F2473BF3}" dt="2023-11-21T10:28:10.656" v="32"/>
          <pc:sldLayoutMkLst>
            <pc:docMk/>
            <pc:sldMasterMk cId="0" sldId="2147483648"/>
            <pc:sldLayoutMk cId="0" sldId="2147483649"/>
          </pc:sldLayoutMkLst>
        </pc:sldLayoutChg>
        <pc:sldLayoutChg chg="modTransition">
          <pc:chgData name="julien.collier" userId="S::julien.collier_easymile.com#ext#@dfds.onmicrosoft.com::0a77b7c0-a40d-4de9-a82a-a7ca1cb49928" providerId="AD" clId="Web-{916409DB-F11F-48C9-B663-8D77F2473BF3}" dt="2023-11-21T10:28:10.656" v="32"/>
          <pc:sldLayoutMkLst>
            <pc:docMk/>
            <pc:sldMasterMk cId="0" sldId="2147483648"/>
            <pc:sldLayoutMk cId="0" sldId="2147483651"/>
          </pc:sldLayoutMkLst>
        </pc:sldLayoutChg>
        <pc:sldLayoutChg chg="modTransition">
          <pc:chgData name="julien.collier" userId="S::julien.collier_easymile.com#ext#@dfds.onmicrosoft.com::0a77b7c0-a40d-4de9-a82a-a7ca1cb49928" providerId="AD" clId="Web-{916409DB-F11F-48C9-B663-8D77F2473BF3}" dt="2023-11-21T10:28:10.656" v="32"/>
          <pc:sldLayoutMkLst>
            <pc:docMk/>
            <pc:sldMasterMk cId="0" sldId="2147483648"/>
            <pc:sldLayoutMk cId="0" sldId="2147483652"/>
          </pc:sldLayoutMkLst>
        </pc:sldLayoutChg>
        <pc:sldLayoutChg chg="modTransition">
          <pc:chgData name="julien.collier" userId="S::julien.collier_easymile.com#ext#@dfds.onmicrosoft.com::0a77b7c0-a40d-4de9-a82a-a7ca1cb49928" providerId="AD" clId="Web-{916409DB-F11F-48C9-B663-8D77F2473BF3}" dt="2023-11-21T10:28:10.656" v="32"/>
          <pc:sldLayoutMkLst>
            <pc:docMk/>
            <pc:sldMasterMk cId="0" sldId="2147483648"/>
            <pc:sldLayoutMk cId="0" sldId="2147483655"/>
          </pc:sldLayoutMkLst>
        </pc:sldLayoutChg>
        <pc:sldLayoutChg chg="modTransition">
          <pc:chgData name="julien.collier" userId="S::julien.collier_easymile.com#ext#@dfds.onmicrosoft.com::0a77b7c0-a40d-4de9-a82a-a7ca1cb49928" providerId="AD" clId="Web-{916409DB-F11F-48C9-B663-8D77F2473BF3}" dt="2023-11-21T10:28:10.656" v="32"/>
          <pc:sldLayoutMkLst>
            <pc:docMk/>
            <pc:sldMasterMk cId="0" sldId="2147483648"/>
            <pc:sldLayoutMk cId="0" sldId="2147483656"/>
          </pc:sldLayoutMkLst>
        </pc:sldLayoutChg>
        <pc:sldLayoutChg chg="modTransition">
          <pc:chgData name="julien.collier" userId="S::julien.collier_easymile.com#ext#@dfds.onmicrosoft.com::0a77b7c0-a40d-4de9-a82a-a7ca1cb49928" providerId="AD" clId="Web-{916409DB-F11F-48C9-B663-8D77F2473BF3}" dt="2023-11-21T10:28:10.656" v="32"/>
          <pc:sldLayoutMkLst>
            <pc:docMk/>
            <pc:sldMasterMk cId="0" sldId="2147483648"/>
            <pc:sldLayoutMk cId="0" sldId="2147483657"/>
          </pc:sldLayoutMkLst>
        </pc:sldLayoutChg>
        <pc:sldLayoutChg chg="modTransition">
          <pc:chgData name="julien.collier" userId="S::julien.collier_easymile.com#ext#@dfds.onmicrosoft.com::0a77b7c0-a40d-4de9-a82a-a7ca1cb49928" providerId="AD" clId="Web-{916409DB-F11F-48C9-B663-8D77F2473BF3}" dt="2023-11-21T10:28:10.656" v="32"/>
          <pc:sldLayoutMkLst>
            <pc:docMk/>
            <pc:sldMasterMk cId="0" sldId="2147483648"/>
            <pc:sldLayoutMk cId="0" sldId="2147483658"/>
          </pc:sldLayoutMkLst>
        </pc:sldLayoutChg>
        <pc:sldLayoutChg chg="modTransition">
          <pc:chgData name="julien.collier" userId="S::julien.collier_easymile.com#ext#@dfds.onmicrosoft.com::0a77b7c0-a40d-4de9-a82a-a7ca1cb49928" providerId="AD" clId="Web-{916409DB-F11F-48C9-B663-8D77F2473BF3}" dt="2023-11-21T10:28:10.656" v="32"/>
          <pc:sldLayoutMkLst>
            <pc:docMk/>
            <pc:sldMasterMk cId="0" sldId="2147483648"/>
            <pc:sldLayoutMk cId="0" sldId="2147483659"/>
          </pc:sldLayoutMkLst>
        </pc:sldLayoutChg>
        <pc:sldLayoutChg chg="modTransition">
          <pc:chgData name="julien.collier" userId="S::julien.collier_easymile.com#ext#@dfds.onmicrosoft.com::0a77b7c0-a40d-4de9-a82a-a7ca1cb49928" providerId="AD" clId="Web-{916409DB-F11F-48C9-B663-8D77F2473BF3}" dt="2023-11-21T10:28:10.656" v="32"/>
          <pc:sldLayoutMkLst>
            <pc:docMk/>
            <pc:sldMasterMk cId="0" sldId="2147483648"/>
            <pc:sldLayoutMk cId="1583095281" sldId="2147483660"/>
          </pc:sldLayoutMkLst>
        </pc:sldLayoutChg>
        <pc:sldLayoutChg chg="modTransition">
          <pc:chgData name="julien.collier" userId="S::julien.collier_easymile.com#ext#@dfds.onmicrosoft.com::0a77b7c0-a40d-4de9-a82a-a7ca1cb49928" providerId="AD" clId="Web-{916409DB-F11F-48C9-B663-8D77F2473BF3}" dt="2023-11-21T10:28:10.656" v="32"/>
          <pc:sldLayoutMkLst>
            <pc:docMk/>
            <pc:sldMasterMk cId="0" sldId="2147483648"/>
            <pc:sldLayoutMk cId="4210111062" sldId="2147483662"/>
          </pc:sldLayoutMkLst>
        </pc:sldLayoutChg>
      </pc:sldMasterChg>
    </pc:docChg>
  </pc:docChgLst>
  <pc:docChgLst>
    <pc:chgData name="Diana REINALES" userId="S::diana.reinales_cara.eu#ext#@dfds.onmicrosoft.com::2aa99d0b-2b92-483d-9752-0c3b59c562be" providerId="AD" clId="Web-{68352389-8A38-4451-8E9F-92C03788BDEE}"/>
    <pc:docChg chg="addSld delSld modSld">
      <pc:chgData name="Diana REINALES" userId="S::diana.reinales_cara.eu#ext#@dfds.onmicrosoft.com::2aa99d0b-2b92-483d-9752-0c3b59c562be" providerId="AD" clId="Web-{68352389-8A38-4451-8E9F-92C03788BDEE}" dt="2023-10-12T14:59:42.128" v="156" actId="20577"/>
      <pc:docMkLst>
        <pc:docMk/>
      </pc:docMkLst>
      <pc:sldChg chg="modSp del">
        <pc:chgData name="Diana REINALES" userId="S::diana.reinales_cara.eu#ext#@dfds.onmicrosoft.com::2aa99d0b-2b92-483d-9752-0c3b59c562be" providerId="AD" clId="Web-{68352389-8A38-4451-8E9F-92C03788BDEE}" dt="2023-10-12T14:50:31.082" v="2"/>
        <pc:sldMkLst>
          <pc:docMk/>
          <pc:sldMk cId="385725763" sldId="283"/>
        </pc:sldMkLst>
        <pc:spChg chg="mod">
          <ac:chgData name="Diana REINALES" userId="S::diana.reinales_cara.eu#ext#@dfds.onmicrosoft.com::2aa99d0b-2b92-483d-9752-0c3b59c562be" providerId="AD" clId="Web-{68352389-8A38-4451-8E9F-92C03788BDEE}" dt="2023-10-12T14:50:18.269" v="0" actId="1076"/>
          <ac:spMkLst>
            <pc:docMk/>
            <pc:sldMk cId="385725763" sldId="283"/>
            <ac:spMk id="2" creationId="{996D76D2-320B-B0BC-E822-F1E8448FB95E}"/>
          </ac:spMkLst>
        </pc:spChg>
      </pc:sldChg>
      <pc:sldChg chg="delSp modSp add replId">
        <pc:chgData name="Diana REINALES" userId="S::diana.reinales_cara.eu#ext#@dfds.onmicrosoft.com::2aa99d0b-2b92-483d-9752-0c3b59c562be" providerId="AD" clId="Web-{68352389-8A38-4451-8E9F-92C03788BDEE}" dt="2023-10-12T14:59:42.128" v="156" actId="20577"/>
        <pc:sldMkLst>
          <pc:docMk/>
          <pc:sldMk cId="4023061253" sldId="284"/>
        </pc:sldMkLst>
        <pc:spChg chg="mod">
          <ac:chgData name="Diana REINALES" userId="S::diana.reinales_cara.eu#ext#@dfds.onmicrosoft.com::2aa99d0b-2b92-483d-9752-0c3b59c562be" providerId="AD" clId="Web-{68352389-8A38-4451-8E9F-92C03788BDEE}" dt="2023-10-12T14:59:42.128" v="156" actId="20577"/>
          <ac:spMkLst>
            <pc:docMk/>
            <pc:sldMk cId="4023061253" sldId="284"/>
            <ac:spMk id="2" creationId="{996D76D2-320B-B0BC-E822-F1E8448FB95E}"/>
          </ac:spMkLst>
        </pc:spChg>
        <pc:spChg chg="del mod">
          <ac:chgData name="Diana REINALES" userId="S::diana.reinales_cara.eu#ext#@dfds.onmicrosoft.com::2aa99d0b-2b92-483d-9752-0c3b59c562be" providerId="AD" clId="Web-{68352389-8A38-4451-8E9F-92C03788BDEE}" dt="2023-10-12T14:51:22.255" v="8"/>
          <ac:spMkLst>
            <pc:docMk/>
            <pc:sldMk cId="4023061253" sldId="284"/>
            <ac:spMk id="7" creationId="{647AA258-B6DE-FF2B-ACC9-6D113C20C6DF}"/>
          </ac:spMkLst>
        </pc:spChg>
      </pc:sldChg>
    </pc:docChg>
  </pc:docChgLst>
  <pc:docChgLst>
    <pc:chgData name="Luca Colais" userId="S::luca.colais_enide.com#ext#@dfds.onmicrosoft.com::bfcb009f-7f91-416f-93f8-4ed41401c65c" providerId="AD" clId="Web-{7DEDC636-3B8B-33B6-79E8-BB6E7E6D117F}"/>
    <pc:docChg chg="modSld">
      <pc:chgData name="Luca Colais" userId="S::luca.colais_enide.com#ext#@dfds.onmicrosoft.com::bfcb009f-7f91-416f-93f8-4ed41401c65c" providerId="AD" clId="Web-{7DEDC636-3B8B-33B6-79E8-BB6E7E6D117F}" dt="2024-03-15T17:20:02.974" v="246"/>
      <pc:docMkLst>
        <pc:docMk/>
      </pc:docMkLst>
      <pc:sldChg chg="addSp delSp modSp addAnim delAnim">
        <pc:chgData name="Luca Colais" userId="S::luca.colais_enide.com#ext#@dfds.onmicrosoft.com::bfcb009f-7f91-416f-93f8-4ed41401c65c" providerId="AD" clId="Web-{7DEDC636-3B8B-33B6-79E8-BB6E7E6D117F}" dt="2024-03-15T17:20:02.974" v="246"/>
        <pc:sldMkLst>
          <pc:docMk/>
          <pc:sldMk cId="422742713" sldId="350"/>
        </pc:sldMkLst>
        <pc:picChg chg="add del mod">
          <ac:chgData name="Luca Colais" userId="S::luca.colais_enide.com#ext#@dfds.onmicrosoft.com::bfcb009f-7f91-416f-93f8-4ed41401c65c" providerId="AD" clId="Web-{7DEDC636-3B8B-33B6-79E8-BB6E7E6D117F}" dt="2024-03-15T17:17:30.344" v="232"/>
          <ac:picMkLst>
            <pc:docMk/>
            <pc:sldMk cId="422742713" sldId="350"/>
            <ac:picMk id="3" creationId="{BEC383AC-52DF-E1EF-530E-3A20B2D27140}"/>
          </ac:picMkLst>
        </pc:picChg>
        <pc:picChg chg="add del mod">
          <ac:chgData name="Luca Colais" userId="S::luca.colais_enide.com#ext#@dfds.onmicrosoft.com::bfcb009f-7f91-416f-93f8-4ed41401c65c" providerId="AD" clId="Web-{7DEDC636-3B8B-33B6-79E8-BB6E7E6D117F}" dt="2024-03-15T17:17:30.329" v="231"/>
          <ac:picMkLst>
            <pc:docMk/>
            <pc:sldMk cId="422742713" sldId="350"/>
            <ac:picMk id="4" creationId="{843DF9A6-EE25-3EF8-D059-AD0D49286B06}"/>
          </ac:picMkLst>
        </pc:picChg>
        <pc:picChg chg="add del mod">
          <ac:chgData name="Luca Colais" userId="S::luca.colais_enide.com#ext#@dfds.onmicrosoft.com::bfcb009f-7f91-416f-93f8-4ed41401c65c" providerId="AD" clId="Web-{7DEDC636-3B8B-33B6-79E8-BB6E7E6D117F}" dt="2024-03-15T17:17:30.329" v="230"/>
          <ac:picMkLst>
            <pc:docMk/>
            <pc:sldMk cId="422742713" sldId="350"/>
            <ac:picMk id="5" creationId="{1F906036-3886-4DED-CCA8-75DA383E1D79}"/>
          </ac:picMkLst>
        </pc:picChg>
        <pc:picChg chg="add del mod">
          <ac:chgData name="Luca Colais" userId="S::luca.colais_enide.com#ext#@dfds.onmicrosoft.com::bfcb009f-7f91-416f-93f8-4ed41401c65c" providerId="AD" clId="Web-{7DEDC636-3B8B-33B6-79E8-BB6E7E6D117F}" dt="2024-03-15T17:17:30.329" v="229"/>
          <ac:picMkLst>
            <pc:docMk/>
            <pc:sldMk cId="422742713" sldId="350"/>
            <ac:picMk id="6" creationId="{836E5F69-43CB-0B3B-0973-C66610532373}"/>
          </ac:picMkLst>
        </pc:picChg>
        <pc:picChg chg="add del mod">
          <ac:chgData name="Luca Colais" userId="S::luca.colais_enide.com#ext#@dfds.onmicrosoft.com::bfcb009f-7f91-416f-93f8-4ed41401c65c" providerId="AD" clId="Web-{7DEDC636-3B8B-33B6-79E8-BB6E7E6D117F}" dt="2024-03-15T17:17:30.329" v="228"/>
          <ac:picMkLst>
            <pc:docMk/>
            <pc:sldMk cId="422742713" sldId="350"/>
            <ac:picMk id="7" creationId="{65C531D7-362E-EA4F-2F29-60A7A2A5727E}"/>
          </ac:picMkLst>
        </pc:picChg>
        <pc:picChg chg="add del mod">
          <ac:chgData name="Luca Colais" userId="S::luca.colais_enide.com#ext#@dfds.onmicrosoft.com::bfcb009f-7f91-416f-93f8-4ed41401c65c" providerId="AD" clId="Web-{7DEDC636-3B8B-33B6-79E8-BB6E7E6D117F}" dt="2024-03-15T17:17:30.329" v="227"/>
          <ac:picMkLst>
            <pc:docMk/>
            <pc:sldMk cId="422742713" sldId="350"/>
            <ac:picMk id="8" creationId="{FA6198DA-70B7-B2FC-0364-F8C1392BDE3B}"/>
          </ac:picMkLst>
        </pc:picChg>
        <pc:picChg chg="add del mod">
          <ac:chgData name="Luca Colais" userId="S::luca.colais_enide.com#ext#@dfds.onmicrosoft.com::bfcb009f-7f91-416f-93f8-4ed41401c65c" providerId="AD" clId="Web-{7DEDC636-3B8B-33B6-79E8-BB6E7E6D117F}" dt="2024-03-15T17:17:30.329" v="226"/>
          <ac:picMkLst>
            <pc:docMk/>
            <pc:sldMk cId="422742713" sldId="350"/>
            <ac:picMk id="9" creationId="{4EE399CC-2211-8314-A4CF-ED3F5BC23452}"/>
          </ac:picMkLst>
        </pc:picChg>
        <pc:picChg chg="add del mod">
          <ac:chgData name="Luca Colais" userId="S::luca.colais_enide.com#ext#@dfds.onmicrosoft.com::bfcb009f-7f91-416f-93f8-4ed41401c65c" providerId="AD" clId="Web-{7DEDC636-3B8B-33B6-79E8-BB6E7E6D117F}" dt="2024-03-15T17:17:30.329" v="225"/>
          <ac:picMkLst>
            <pc:docMk/>
            <pc:sldMk cId="422742713" sldId="350"/>
            <ac:picMk id="11" creationId="{BF74FE55-1B03-3B36-D56A-355F19B759A1}"/>
          </ac:picMkLst>
        </pc:picChg>
        <pc:picChg chg="add del mod">
          <ac:chgData name="Luca Colais" userId="S::luca.colais_enide.com#ext#@dfds.onmicrosoft.com::bfcb009f-7f91-416f-93f8-4ed41401c65c" providerId="AD" clId="Web-{7DEDC636-3B8B-33B6-79E8-BB6E7E6D117F}" dt="2024-03-15T17:17:30.329" v="224"/>
          <ac:picMkLst>
            <pc:docMk/>
            <pc:sldMk cId="422742713" sldId="350"/>
            <ac:picMk id="13" creationId="{D2B59290-EF35-1FC0-1095-634395506C0F}"/>
          </ac:picMkLst>
        </pc:picChg>
        <pc:picChg chg="add del mod">
          <ac:chgData name="Luca Colais" userId="S::luca.colais_enide.com#ext#@dfds.onmicrosoft.com::bfcb009f-7f91-416f-93f8-4ed41401c65c" providerId="AD" clId="Web-{7DEDC636-3B8B-33B6-79E8-BB6E7E6D117F}" dt="2024-03-15T17:17:30.329" v="223"/>
          <ac:picMkLst>
            <pc:docMk/>
            <pc:sldMk cId="422742713" sldId="350"/>
            <ac:picMk id="14" creationId="{C1CC2FD9-A43A-95D7-93E4-B59670315734}"/>
          </ac:picMkLst>
        </pc:picChg>
        <pc:picChg chg="add del mod">
          <ac:chgData name="Luca Colais" userId="S::luca.colais_enide.com#ext#@dfds.onmicrosoft.com::bfcb009f-7f91-416f-93f8-4ed41401c65c" providerId="AD" clId="Web-{7DEDC636-3B8B-33B6-79E8-BB6E7E6D117F}" dt="2024-03-15T17:17:30.329" v="222"/>
          <ac:picMkLst>
            <pc:docMk/>
            <pc:sldMk cId="422742713" sldId="350"/>
            <ac:picMk id="15" creationId="{C195F24A-9997-C810-5B44-B8143E74E28E}"/>
          </ac:picMkLst>
        </pc:picChg>
        <pc:picChg chg="add del mod">
          <ac:chgData name="Luca Colais" userId="S::luca.colais_enide.com#ext#@dfds.onmicrosoft.com::bfcb009f-7f91-416f-93f8-4ed41401c65c" providerId="AD" clId="Web-{7DEDC636-3B8B-33B6-79E8-BB6E7E6D117F}" dt="2024-03-15T17:17:30.329" v="221"/>
          <ac:picMkLst>
            <pc:docMk/>
            <pc:sldMk cId="422742713" sldId="350"/>
            <ac:picMk id="16" creationId="{85D17F30-6976-4BA2-E28A-441C10D164C5}"/>
          </ac:picMkLst>
        </pc:picChg>
        <pc:picChg chg="add del mod">
          <ac:chgData name="Luca Colais" userId="S::luca.colais_enide.com#ext#@dfds.onmicrosoft.com::bfcb009f-7f91-416f-93f8-4ed41401c65c" providerId="AD" clId="Web-{7DEDC636-3B8B-33B6-79E8-BB6E7E6D117F}" dt="2024-03-15T17:17:30.329" v="220"/>
          <ac:picMkLst>
            <pc:docMk/>
            <pc:sldMk cId="422742713" sldId="350"/>
            <ac:picMk id="17" creationId="{5AF79008-35D9-6335-CC21-E6EBCAFECB09}"/>
          </ac:picMkLst>
        </pc:picChg>
        <pc:picChg chg="add del mod">
          <ac:chgData name="Luca Colais" userId="S::luca.colais_enide.com#ext#@dfds.onmicrosoft.com::bfcb009f-7f91-416f-93f8-4ed41401c65c" providerId="AD" clId="Web-{7DEDC636-3B8B-33B6-79E8-BB6E7E6D117F}" dt="2024-03-15T17:17:30.329" v="219"/>
          <ac:picMkLst>
            <pc:docMk/>
            <pc:sldMk cId="422742713" sldId="350"/>
            <ac:picMk id="18" creationId="{473768AA-50E7-D41F-7C1F-536ADA287E10}"/>
          </ac:picMkLst>
        </pc:picChg>
        <pc:picChg chg="add del mod">
          <ac:chgData name="Luca Colais" userId="S::luca.colais_enide.com#ext#@dfds.onmicrosoft.com::bfcb009f-7f91-416f-93f8-4ed41401c65c" providerId="AD" clId="Web-{7DEDC636-3B8B-33B6-79E8-BB6E7E6D117F}" dt="2024-03-15T17:17:30.329" v="218"/>
          <ac:picMkLst>
            <pc:docMk/>
            <pc:sldMk cId="422742713" sldId="350"/>
            <ac:picMk id="19" creationId="{23739551-1414-128A-C960-7E79E5C32D0F}"/>
          </ac:picMkLst>
        </pc:picChg>
        <pc:picChg chg="add del mod">
          <ac:chgData name="Luca Colais" userId="S::luca.colais_enide.com#ext#@dfds.onmicrosoft.com::bfcb009f-7f91-416f-93f8-4ed41401c65c" providerId="AD" clId="Web-{7DEDC636-3B8B-33B6-79E8-BB6E7E6D117F}" dt="2024-03-15T17:17:30.329" v="217"/>
          <ac:picMkLst>
            <pc:docMk/>
            <pc:sldMk cId="422742713" sldId="350"/>
            <ac:picMk id="20" creationId="{92A59FFC-EFE5-5B8F-23AE-F64C9A225444}"/>
          </ac:picMkLst>
        </pc:picChg>
        <pc:picChg chg="add del mod">
          <ac:chgData name="Luca Colais" userId="S::luca.colais_enide.com#ext#@dfds.onmicrosoft.com::bfcb009f-7f91-416f-93f8-4ed41401c65c" providerId="AD" clId="Web-{7DEDC636-3B8B-33B6-79E8-BB6E7E6D117F}" dt="2024-03-15T17:17:30.329" v="216"/>
          <ac:picMkLst>
            <pc:docMk/>
            <pc:sldMk cId="422742713" sldId="350"/>
            <ac:picMk id="21" creationId="{4C0964F5-0EDE-88B8-C454-10635E24E974}"/>
          </ac:picMkLst>
        </pc:picChg>
        <pc:picChg chg="add del mod">
          <ac:chgData name="Luca Colais" userId="S::luca.colais_enide.com#ext#@dfds.onmicrosoft.com::bfcb009f-7f91-416f-93f8-4ed41401c65c" providerId="AD" clId="Web-{7DEDC636-3B8B-33B6-79E8-BB6E7E6D117F}" dt="2024-03-15T17:17:30.329" v="215"/>
          <ac:picMkLst>
            <pc:docMk/>
            <pc:sldMk cId="422742713" sldId="350"/>
            <ac:picMk id="22" creationId="{24DAF577-FF4C-F34F-480A-090546970D5F}"/>
          </ac:picMkLst>
        </pc:picChg>
        <pc:picChg chg="add del mod">
          <ac:chgData name="Luca Colais" userId="S::luca.colais_enide.com#ext#@dfds.onmicrosoft.com::bfcb009f-7f91-416f-93f8-4ed41401c65c" providerId="AD" clId="Web-{7DEDC636-3B8B-33B6-79E8-BB6E7E6D117F}" dt="2024-03-15T17:17:30.329" v="214"/>
          <ac:picMkLst>
            <pc:docMk/>
            <pc:sldMk cId="422742713" sldId="350"/>
            <ac:picMk id="23" creationId="{F056D619-41F1-BC63-3B9B-363090DF8B42}"/>
          </ac:picMkLst>
        </pc:picChg>
        <pc:picChg chg="add del mod">
          <ac:chgData name="Luca Colais" userId="S::luca.colais_enide.com#ext#@dfds.onmicrosoft.com::bfcb009f-7f91-416f-93f8-4ed41401c65c" providerId="AD" clId="Web-{7DEDC636-3B8B-33B6-79E8-BB6E7E6D117F}" dt="2024-03-15T17:17:30.329" v="213"/>
          <ac:picMkLst>
            <pc:docMk/>
            <pc:sldMk cId="422742713" sldId="350"/>
            <ac:picMk id="24" creationId="{65393B1C-9CA6-FB81-95F5-CE8CABCB2E1C}"/>
          </ac:picMkLst>
        </pc:picChg>
        <pc:picChg chg="add del mod">
          <ac:chgData name="Luca Colais" userId="S::luca.colais_enide.com#ext#@dfds.onmicrosoft.com::bfcb009f-7f91-416f-93f8-4ed41401c65c" providerId="AD" clId="Web-{7DEDC636-3B8B-33B6-79E8-BB6E7E6D117F}" dt="2024-03-15T17:17:30.329" v="212"/>
          <ac:picMkLst>
            <pc:docMk/>
            <pc:sldMk cId="422742713" sldId="350"/>
            <ac:picMk id="25" creationId="{450726FA-8F7A-84C4-84CA-0DED72E68E4D}"/>
          </ac:picMkLst>
        </pc:picChg>
        <pc:picChg chg="add del mod">
          <ac:chgData name="Luca Colais" userId="S::luca.colais_enide.com#ext#@dfds.onmicrosoft.com::bfcb009f-7f91-416f-93f8-4ed41401c65c" providerId="AD" clId="Web-{7DEDC636-3B8B-33B6-79E8-BB6E7E6D117F}" dt="2024-03-15T17:17:30.329" v="211"/>
          <ac:picMkLst>
            <pc:docMk/>
            <pc:sldMk cId="422742713" sldId="350"/>
            <ac:picMk id="26" creationId="{A378DE2F-5917-C3F2-F446-4AA2D2B8D2CB}"/>
          </ac:picMkLst>
        </pc:picChg>
        <pc:picChg chg="add del mod">
          <ac:chgData name="Luca Colais" userId="S::luca.colais_enide.com#ext#@dfds.onmicrosoft.com::bfcb009f-7f91-416f-93f8-4ed41401c65c" providerId="AD" clId="Web-{7DEDC636-3B8B-33B6-79E8-BB6E7E6D117F}" dt="2024-03-15T17:17:30.329" v="210"/>
          <ac:picMkLst>
            <pc:docMk/>
            <pc:sldMk cId="422742713" sldId="350"/>
            <ac:picMk id="27" creationId="{02C63967-FBE9-798F-DC9F-A1B2388971AE}"/>
          </ac:picMkLst>
        </pc:picChg>
        <pc:picChg chg="add del mod">
          <ac:chgData name="Luca Colais" userId="S::luca.colais_enide.com#ext#@dfds.onmicrosoft.com::bfcb009f-7f91-416f-93f8-4ed41401c65c" providerId="AD" clId="Web-{7DEDC636-3B8B-33B6-79E8-BB6E7E6D117F}" dt="2024-03-15T17:17:30.329" v="209"/>
          <ac:picMkLst>
            <pc:docMk/>
            <pc:sldMk cId="422742713" sldId="350"/>
            <ac:picMk id="28" creationId="{8A52270E-F608-1173-6ACF-67EE45A1EAD4}"/>
          </ac:picMkLst>
        </pc:picChg>
        <pc:picChg chg="add del mod">
          <ac:chgData name="Luca Colais" userId="S::luca.colais_enide.com#ext#@dfds.onmicrosoft.com::bfcb009f-7f91-416f-93f8-4ed41401c65c" providerId="AD" clId="Web-{7DEDC636-3B8B-33B6-79E8-BB6E7E6D117F}" dt="2024-03-15T17:17:30.329" v="208"/>
          <ac:picMkLst>
            <pc:docMk/>
            <pc:sldMk cId="422742713" sldId="350"/>
            <ac:picMk id="29" creationId="{7E3A3D6C-C0F3-A192-5DD3-05ED8BB8254F}"/>
          </ac:picMkLst>
        </pc:picChg>
        <pc:picChg chg="add del mod">
          <ac:chgData name="Luca Colais" userId="S::luca.colais_enide.com#ext#@dfds.onmicrosoft.com::bfcb009f-7f91-416f-93f8-4ed41401c65c" providerId="AD" clId="Web-{7DEDC636-3B8B-33B6-79E8-BB6E7E6D117F}" dt="2024-03-15T17:17:30.329" v="207"/>
          <ac:picMkLst>
            <pc:docMk/>
            <pc:sldMk cId="422742713" sldId="350"/>
            <ac:picMk id="30" creationId="{12DD9533-A904-DDE8-DBFF-224B0192EB11}"/>
          </ac:picMkLst>
        </pc:picChg>
        <pc:picChg chg="add del mod">
          <ac:chgData name="Luca Colais" userId="S::luca.colais_enide.com#ext#@dfds.onmicrosoft.com::bfcb009f-7f91-416f-93f8-4ed41401c65c" providerId="AD" clId="Web-{7DEDC636-3B8B-33B6-79E8-BB6E7E6D117F}" dt="2024-03-15T17:17:30.329" v="206"/>
          <ac:picMkLst>
            <pc:docMk/>
            <pc:sldMk cId="422742713" sldId="350"/>
            <ac:picMk id="31" creationId="{00B66B38-9349-CEAE-D065-21EF0CEA3C1F}"/>
          </ac:picMkLst>
        </pc:picChg>
        <pc:picChg chg="add del mod">
          <ac:chgData name="Luca Colais" userId="S::luca.colais_enide.com#ext#@dfds.onmicrosoft.com::bfcb009f-7f91-416f-93f8-4ed41401c65c" providerId="AD" clId="Web-{7DEDC636-3B8B-33B6-79E8-BB6E7E6D117F}" dt="2024-03-15T17:17:30.329" v="205"/>
          <ac:picMkLst>
            <pc:docMk/>
            <pc:sldMk cId="422742713" sldId="350"/>
            <ac:picMk id="32" creationId="{02D6751F-AD79-2F7C-0736-B323CD0CD8C3}"/>
          </ac:picMkLst>
        </pc:picChg>
        <pc:picChg chg="add del mod">
          <ac:chgData name="Luca Colais" userId="S::luca.colais_enide.com#ext#@dfds.onmicrosoft.com::bfcb009f-7f91-416f-93f8-4ed41401c65c" providerId="AD" clId="Web-{7DEDC636-3B8B-33B6-79E8-BB6E7E6D117F}" dt="2024-03-15T17:17:30.329" v="204"/>
          <ac:picMkLst>
            <pc:docMk/>
            <pc:sldMk cId="422742713" sldId="350"/>
            <ac:picMk id="33" creationId="{6EF56878-8275-F561-C124-94F38F8B17CE}"/>
          </ac:picMkLst>
        </pc:picChg>
        <pc:picChg chg="add del mod">
          <ac:chgData name="Luca Colais" userId="S::luca.colais_enide.com#ext#@dfds.onmicrosoft.com::bfcb009f-7f91-416f-93f8-4ed41401c65c" providerId="AD" clId="Web-{7DEDC636-3B8B-33B6-79E8-BB6E7E6D117F}" dt="2024-03-15T17:18:47.987" v="241"/>
          <ac:picMkLst>
            <pc:docMk/>
            <pc:sldMk cId="422742713" sldId="350"/>
            <ac:picMk id="34" creationId="{A4519F6C-601C-CF74-CDF2-249370BD880D}"/>
          </ac:picMkLst>
        </pc:picChg>
        <pc:picChg chg="add mod">
          <ac:chgData name="Luca Colais" userId="S::luca.colais_enide.com#ext#@dfds.onmicrosoft.com::bfcb009f-7f91-416f-93f8-4ed41401c65c" providerId="AD" clId="Web-{7DEDC636-3B8B-33B6-79E8-BB6E7E6D117F}" dt="2024-03-15T17:19:29.285" v="245" actId="14100"/>
          <ac:picMkLst>
            <pc:docMk/>
            <pc:sldMk cId="422742713" sldId="350"/>
            <ac:picMk id="35" creationId="{CE61A551-85F5-4D8C-5460-E592CDDB0FF5}"/>
          </ac:picMkLst>
        </pc:picChg>
        <pc:picChg chg="del">
          <ac:chgData name="Luca Colais" userId="S::luca.colais_enide.com#ext#@dfds.onmicrosoft.com::bfcb009f-7f91-416f-93f8-4ed41401c65c" providerId="AD" clId="Web-{7DEDC636-3B8B-33B6-79E8-BB6E7E6D117F}" dt="2024-03-15T17:17:05.438" v="0"/>
          <ac:picMkLst>
            <pc:docMk/>
            <pc:sldMk cId="422742713" sldId="350"/>
            <ac:picMk id="73" creationId="{8ED3F44D-F2BC-78A2-DCB4-F626084972E3}"/>
          </ac:picMkLst>
        </pc:picChg>
      </pc:sldChg>
    </pc:docChg>
  </pc:docChgLst>
  <pc:docChgLst>
    <pc:chgData name="Diana REINALES" userId="S::diana.reinales_cara.eu#ext#@dfds.onmicrosoft.com::2aa99d0b-2b92-483d-9752-0c3b59c562be" providerId="AD" clId="Web-{FDD0DF24-F4DC-4A1A-B79C-2A6274E20EA2}"/>
    <pc:docChg chg="modSld">
      <pc:chgData name="Diana REINALES" userId="S::diana.reinales_cara.eu#ext#@dfds.onmicrosoft.com::2aa99d0b-2b92-483d-9752-0c3b59c562be" providerId="AD" clId="Web-{FDD0DF24-F4DC-4A1A-B79C-2A6274E20EA2}" dt="2023-10-24T12:39:07.026" v="38" actId="20577"/>
      <pc:docMkLst>
        <pc:docMk/>
      </pc:docMkLst>
      <pc:sldChg chg="modSp">
        <pc:chgData name="Diana REINALES" userId="S::diana.reinales_cara.eu#ext#@dfds.onmicrosoft.com::2aa99d0b-2b92-483d-9752-0c3b59c562be" providerId="AD" clId="Web-{FDD0DF24-F4DC-4A1A-B79C-2A6274E20EA2}" dt="2023-10-24T12:39:07.026" v="38" actId="20577"/>
        <pc:sldMkLst>
          <pc:docMk/>
          <pc:sldMk cId="569192020" sldId="295"/>
        </pc:sldMkLst>
        <pc:spChg chg="mod">
          <ac:chgData name="Diana REINALES" userId="S::diana.reinales_cara.eu#ext#@dfds.onmicrosoft.com::2aa99d0b-2b92-483d-9752-0c3b59c562be" providerId="AD" clId="Web-{FDD0DF24-F4DC-4A1A-B79C-2A6274E20EA2}" dt="2023-10-24T12:39:07.026" v="38" actId="20577"/>
          <ac:spMkLst>
            <pc:docMk/>
            <pc:sldMk cId="569192020" sldId="295"/>
            <ac:spMk id="6" creationId="{74B7D16F-6E4D-7B6F-C8A9-384011E18414}"/>
          </ac:spMkLst>
        </pc:spChg>
      </pc:sldChg>
    </pc:docChg>
  </pc:docChgLst>
  <pc:docChgLst>
    <pc:chgData name="Benieke Treverton" userId="S::benieke.treverton_easymile.com#ext#@dfds.onmicrosoft.com::056221e3-4a34-4a29-b860-1fdeb98ce6da" providerId="AD" clId="Web-{076E5D0C-493F-3BC8-669C-3384427D237B}"/>
    <pc:docChg chg="addSld modSld">
      <pc:chgData name="Benieke Treverton" userId="S::benieke.treverton_easymile.com#ext#@dfds.onmicrosoft.com::056221e3-4a34-4a29-b860-1fdeb98ce6da" providerId="AD" clId="Web-{076E5D0C-493F-3BC8-669C-3384427D237B}" dt="2023-11-21T19:45:04.639" v="1290" actId="20577"/>
      <pc:docMkLst>
        <pc:docMk/>
      </pc:docMkLst>
      <pc:sldChg chg="modSp">
        <pc:chgData name="Benieke Treverton" userId="S::benieke.treverton_easymile.com#ext#@dfds.onmicrosoft.com::056221e3-4a34-4a29-b860-1fdeb98ce6da" providerId="AD" clId="Web-{076E5D0C-493F-3BC8-669C-3384427D237B}" dt="2023-11-21T19:45:04.639" v="1290" actId="20577"/>
        <pc:sldMkLst>
          <pc:docMk/>
          <pc:sldMk cId="0" sldId="260"/>
        </pc:sldMkLst>
        <pc:spChg chg="mod">
          <ac:chgData name="Benieke Treverton" userId="S::benieke.treverton_easymile.com#ext#@dfds.onmicrosoft.com::056221e3-4a34-4a29-b860-1fdeb98ce6da" providerId="AD" clId="Web-{076E5D0C-493F-3BC8-669C-3384427D237B}" dt="2023-11-21T19:45:04.639" v="1290" actId="20577"/>
          <ac:spMkLst>
            <pc:docMk/>
            <pc:sldMk cId="0" sldId="260"/>
            <ac:spMk id="144" creationId="{00000000-0000-0000-0000-000000000000}"/>
          </ac:spMkLst>
        </pc:spChg>
      </pc:sldChg>
      <pc:sldChg chg="modSp">
        <pc:chgData name="Benieke Treverton" userId="S::benieke.treverton_easymile.com#ext#@dfds.onmicrosoft.com::056221e3-4a34-4a29-b860-1fdeb98ce6da" providerId="AD" clId="Web-{076E5D0C-493F-3BC8-669C-3384427D237B}" dt="2023-11-21T15:20:55.243" v="17" actId="20577"/>
        <pc:sldMkLst>
          <pc:docMk/>
          <pc:sldMk cId="3271192159" sldId="272"/>
        </pc:sldMkLst>
        <pc:spChg chg="mod">
          <ac:chgData name="Benieke Treverton" userId="S::benieke.treverton_easymile.com#ext#@dfds.onmicrosoft.com::056221e3-4a34-4a29-b860-1fdeb98ce6da" providerId="AD" clId="Web-{076E5D0C-493F-3BC8-669C-3384427D237B}" dt="2023-11-21T15:20:55.243" v="17" actId="20577"/>
          <ac:spMkLst>
            <pc:docMk/>
            <pc:sldMk cId="3271192159" sldId="272"/>
            <ac:spMk id="20" creationId="{F98C8DC6-3211-49C7-A301-4CC457AB7D02}"/>
          </ac:spMkLst>
        </pc:spChg>
      </pc:sldChg>
      <pc:sldChg chg="modSp addAnim modNotes">
        <pc:chgData name="Benieke Treverton" userId="S::benieke.treverton_easymile.com#ext#@dfds.onmicrosoft.com::056221e3-4a34-4a29-b860-1fdeb98ce6da" providerId="AD" clId="Web-{076E5D0C-493F-3BC8-669C-3384427D237B}" dt="2023-11-21T18:23:05.879" v="666"/>
        <pc:sldMkLst>
          <pc:docMk/>
          <pc:sldMk cId="422742713" sldId="350"/>
        </pc:sldMkLst>
        <pc:spChg chg="mod">
          <ac:chgData name="Benieke Treverton" userId="S::benieke.treverton_easymile.com#ext#@dfds.onmicrosoft.com::056221e3-4a34-4a29-b860-1fdeb98ce6da" providerId="AD" clId="Web-{076E5D0C-493F-3BC8-669C-3384427D237B}" dt="2023-11-21T15:27:13.990" v="72" actId="20577"/>
          <ac:spMkLst>
            <pc:docMk/>
            <pc:sldMk cId="422742713" sldId="350"/>
            <ac:spMk id="10" creationId="{107D3C44-42BB-7193-8E0D-D6006785F58F}"/>
          </ac:spMkLst>
        </pc:spChg>
        <pc:spChg chg="mod">
          <ac:chgData name="Benieke Treverton" userId="S::benieke.treverton_easymile.com#ext#@dfds.onmicrosoft.com::056221e3-4a34-4a29-b860-1fdeb98ce6da" providerId="AD" clId="Web-{076E5D0C-493F-3BC8-669C-3384427D237B}" dt="2023-11-21T15:27:38.913" v="74" actId="1076"/>
          <ac:spMkLst>
            <pc:docMk/>
            <pc:sldMk cId="422742713" sldId="350"/>
            <ac:spMk id="12" creationId="{5EF6C743-4A3C-44B8-F643-34897347E415}"/>
          </ac:spMkLst>
        </pc:spChg>
        <pc:spChg chg="mod">
          <ac:chgData name="Benieke Treverton" userId="S::benieke.treverton_easymile.com#ext#@dfds.onmicrosoft.com::056221e3-4a34-4a29-b860-1fdeb98ce6da" providerId="AD" clId="Web-{076E5D0C-493F-3BC8-669C-3384427D237B}" dt="2023-11-21T15:28:01.806" v="76" actId="1076"/>
          <ac:spMkLst>
            <pc:docMk/>
            <pc:sldMk cId="422742713" sldId="350"/>
            <ac:spMk id="70" creationId="{314B7CE0-4717-ED09-CE61-57639F8A8C5F}"/>
          </ac:spMkLst>
        </pc:spChg>
        <pc:picChg chg="mod">
          <ac:chgData name="Benieke Treverton" userId="S::benieke.treverton_easymile.com#ext#@dfds.onmicrosoft.com::056221e3-4a34-4a29-b860-1fdeb98ce6da" providerId="AD" clId="Web-{076E5D0C-493F-3BC8-669C-3384427D237B}" dt="2023-11-21T15:28:24.151" v="79" actId="1076"/>
          <ac:picMkLst>
            <pc:docMk/>
            <pc:sldMk cId="422742713" sldId="350"/>
            <ac:picMk id="73" creationId="{8ED3F44D-F2BC-78A2-DCB4-F626084972E3}"/>
          </ac:picMkLst>
        </pc:picChg>
      </pc:sldChg>
      <pc:sldChg chg="modSp addAnim">
        <pc:chgData name="Benieke Treverton" userId="S::benieke.treverton_easymile.com#ext#@dfds.onmicrosoft.com::056221e3-4a34-4a29-b860-1fdeb98ce6da" providerId="AD" clId="Web-{076E5D0C-493F-3BC8-669C-3384427D237B}" dt="2023-11-21T18:39:19.657" v="714"/>
        <pc:sldMkLst>
          <pc:docMk/>
          <pc:sldMk cId="3198298071" sldId="351"/>
        </pc:sldMkLst>
        <pc:spChg chg="mod">
          <ac:chgData name="Benieke Treverton" userId="S::benieke.treverton_easymile.com#ext#@dfds.onmicrosoft.com::056221e3-4a34-4a29-b860-1fdeb98ce6da" providerId="AD" clId="Web-{076E5D0C-493F-3BC8-669C-3384427D237B}" dt="2023-11-21T18:20:16.045" v="636" actId="20577"/>
          <ac:spMkLst>
            <pc:docMk/>
            <pc:sldMk cId="3198298071" sldId="351"/>
            <ac:spMk id="10" creationId="{107D3C44-42BB-7193-8E0D-D6006785F58F}"/>
          </ac:spMkLst>
        </pc:spChg>
        <pc:spChg chg="mod">
          <ac:chgData name="Benieke Treverton" userId="S::benieke.treverton_easymile.com#ext#@dfds.onmicrosoft.com::056221e3-4a34-4a29-b860-1fdeb98ce6da" providerId="AD" clId="Web-{076E5D0C-493F-3BC8-669C-3384427D237B}" dt="2023-11-21T18:20:36.796" v="640" actId="20577"/>
          <ac:spMkLst>
            <pc:docMk/>
            <pc:sldMk cId="3198298071" sldId="351"/>
            <ac:spMk id="18" creationId="{064F1757-7BD3-532B-9C84-41894305E60F}"/>
          </ac:spMkLst>
        </pc:spChg>
      </pc:sldChg>
      <pc:sldChg chg="modSp">
        <pc:chgData name="Benieke Treverton" userId="S::benieke.treverton_easymile.com#ext#@dfds.onmicrosoft.com::056221e3-4a34-4a29-b860-1fdeb98ce6da" providerId="AD" clId="Web-{076E5D0C-493F-3BC8-669C-3384427D237B}" dt="2023-11-21T18:40:54.536" v="766" actId="20577"/>
        <pc:sldMkLst>
          <pc:docMk/>
          <pc:sldMk cId="881910219" sldId="352"/>
        </pc:sldMkLst>
        <pc:spChg chg="mod">
          <ac:chgData name="Benieke Treverton" userId="S::benieke.treverton_easymile.com#ext#@dfds.onmicrosoft.com::056221e3-4a34-4a29-b860-1fdeb98ce6da" providerId="AD" clId="Web-{076E5D0C-493F-3BC8-669C-3384427D237B}" dt="2023-11-21T18:40:54.536" v="766" actId="20577"/>
          <ac:spMkLst>
            <pc:docMk/>
            <pc:sldMk cId="881910219" sldId="352"/>
            <ac:spMk id="10" creationId="{107D3C44-42BB-7193-8E0D-D6006785F58F}"/>
          </ac:spMkLst>
        </pc:spChg>
      </pc:sldChg>
      <pc:sldChg chg="modSp">
        <pc:chgData name="Benieke Treverton" userId="S::benieke.treverton_easymile.com#ext#@dfds.onmicrosoft.com::056221e3-4a34-4a29-b860-1fdeb98ce6da" providerId="AD" clId="Web-{076E5D0C-493F-3BC8-669C-3384427D237B}" dt="2023-11-21T18:42:54.243" v="820" actId="20577"/>
        <pc:sldMkLst>
          <pc:docMk/>
          <pc:sldMk cId="3097032690" sldId="353"/>
        </pc:sldMkLst>
        <pc:spChg chg="mod">
          <ac:chgData name="Benieke Treverton" userId="S::benieke.treverton_easymile.com#ext#@dfds.onmicrosoft.com::056221e3-4a34-4a29-b860-1fdeb98ce6da" providerId="AD" clId="Web-{076E5D0C-493F-3BC8-669C-3384427D237B}" dt="2023-11-21T18:41:59.319" v="784" actId="14100"/>
          <ac:spMkLst>
            <pc:docMk/>
            <pc:sldMk cId="3097032690" sldId="353"/>
            <ac:spMk id="4" creationId="{48E28237-9A69-73A5-EE9D-258980D09BCA}"/>
          </ac:spMkLst>
        </pc:spChg>
        <pc:spChg chg="mod">
          <ac:chgData name="Benieke Treverton" userId="S::benieke.treverton_easymile.com#ext#@dfds.onmicrosoft.com::056221e3-4a34-4a29-b860-1fdeb98ce6da" providerId="AD" clId="Web-{076E5D0C-493F-3BC8-669C-3384427D237B}" dt="2023-11-21T18:42:54.243" v="820" actId="20577"/>
          <ac:spMkLst>
            <pc:docMk/>
            <pc:sldMk cId="3097032690" sldId="353"/>
            <ac:spMk id="10" creationId="{107D3C44-42BB-7193-8E0D-D6006785F58F}"/>
          </ac:spMkLst>
        </pc:spChg>
      </pc:sldChg>
      <pc:sldChg chg="modSp">
        <pc:chgData name="Benieke Treverton" userId="S::benieke.treverton_easymile.com#ext#@dfds.onmicrosoft.com::056221e3-4a34-4a29-b860-1fdeb98ce6da" providerId="AD" clId="Web-{076E5D0C-493F-3BC8-669C-3384427D237B}" dt="2023-11-21T18:44:01.792" v="847" actId="20577"/>
        <pc:sldMkLst>
          <pc:docMk/>
          <pc:sldMk cId="2988065667" sldId="354"/>
        </pc:sldMkLst>
        <pc:spChg chg="mod">
          <ac:chgData name="Benieke Treverton" userId="S::benieke.treverton_easymile.com#ext#@dfds.onmicrosoft.com::056221e3-4a34-4a29-b860-1fdeb98ce6da" providerId="AD" clId="Web-{076E5D0C-493F-3BC8-669C-3384427D237B}" dt="2023-11-21T18:44:01.792" v="847" actId="20577"/>
          <ac:spMkLst>
            <pc:docMk/>
            <pc:sldMk cId="2988065667" sldId="354"/>
            <ac:spMk id="10" creationId="{107D3C44-42BB-7193-8E0D-D6006785F58F}"/>
          </ac:spMkLst>
        </pc:spChg>
        <pc:picChg chg="mod">
          <ac:chgData name="Benieke Treverton" userId="S::benieke.treverton_easymile.com#ext#@dfds.onmicrosoft.com::056221e3-4a34-4a29-b860-1fdeb98ce6da" providerId="AD" clId="Web-{076E5D0C-493F-3BC8-669C-3384427D237B}" dt="2023-11-21T18:43:13.478" v="822" actId="14100"/>
          <ac:picMkLst>
            <pc:docMk/>
            <pc:sldMk cId="2988065667" sldId="354"/>
            <ac:picMk id="7" creationId="{1CB464B9-B310-7DE4-C85A-F781569D0648}"/>
          </ac:picMkLst>
        </pc:picChg>
      </pc:sldChg>
      <pc:sldChg chg="addSp delSp modSp">
        <pc:chgData name="Benieke Treverton" userId="S::benieke.treverton_easymile.com#ext#@dfds.onmicrosoft.com::056221e3-4a34-4a29-b860-1fdeb98ce6da" providerId="AD" clId="Web-{076E5D0C-493F-3BC8-669C-3384427D237B}" dt="2023-11-21T18:51:09.479" v="878" actId="20577"/>
        <pc:sldMkLst>
          <pc:docMk/>
          <pc:sldMk cId="695974229" sldId="355"/>
        </pc:sldMkLst>
        <pc:spChg chg="mod">
          <ac:chgData name="Benieke Treverton" userId="S::benieke.treverton_easymile.com#ext#@dfds.onmicrosoft.com::056221e3-4a34-4a29-b860-1fdeb98ce6da" providerId="AD" clId="Web-{076E5D0C-493F-3BC8-669C-3384427D237B}" dt="2023-11-21T18:50:58.588" v="874" actId="20577"/>
          <ac:spMkLst>
            <pc:docMk/>
            <pc:sldMk cId="695974229" sldId="355"/>
            <ac:spMk id="4" creationId="{09261A50-A868-FFF6-8A03-9F854A769AE7}"/>
          </ac:spMkLst>
        </pc:spChg>
        <pc:spChg chg="add del mod">
          <ac:chgData name="Benieke Treverton" userId="S::benieke.treverton_easymile.com#ext#@dfds.onmicrosoft.com::056221e3-4a34-4a29-b860-1fdeb98ce6da" providerId="AD" clId="Web-{076E5D0C-493F-3BC8-669C-3384427D237B}" dt="2023-11-21T18:51:09.479" v="878" actId="20577"/>
          <ac:spMkLst>
            <pc:docMk/>
            <pc:sldMk cId="695974229" sldId="355"/>
            <ac:spMk id="10" creationId="{107D3C44-42BB-7193-8E0D-D6006785F58F}"/>
          </ac:spMkLst>
        </pc:spChg>
      </pc:sldChg>
      <pc:sldChg chg="modSp">
        <pc:chgData name="Benieke Treverton" userId="S::benieke.treverton_easymile.com#ext#@dfds.onmicrosoft.com::056221e3-4a34-4a29-b860-1fdeb98ce6da" providerId="AD" clId="Web-{076E5D0C-493F-3BC8-669C-3384427D237B}" dt="2023-11-21T18:51:49.011" v="899" actId="20577"/>
        <pc:sldMkLst>
          <pc:docMk/>
          <pc:sldMk cId="2273689483" sldId="359"/>
        </pc:sldMkLst>
        <pc:spChg chg="mod">
          <ac:chgData name="Benieke Treverton" userId="S::benieke.treverton_easymile.com#ext#@dfds.onmicrosoft.com::056221e3-4a34-4a29-b860-1fdeb98ce6da" providerId="AD" clId="Web-{076E5D0C-493F-3BC8-669C-3384427D237B}" dt="2023-11-21T18:51:49.011" v="899" actId="20577"/>
          <ac:spMkLst>
            <pc:docMk/>
            <pc:sldMk cId="2273689483" sldId="359"/>
            <ac:spMk id="10" creationId="{107D3C44-42BB-7193-8E0D-D6006785F58F}"/>
          </ac:spMkLst>
        </pc:spChg>
      </pc:sldChg>
      <pc:sldChg chg="modSp">
        <pc:chgData name="Benieke Treverton" userId="S::benieke.treverton_easymile.com#ext#@dfds.onmicrosoft.com::056221e3-4a34-4a29-b860-1fdeb98ce6da" providerId="AD" clId="Web-{076E5D0C-493F-3BC8-669C-3384427D237B}" dt="2023-11-21T18:53:09.327" v="926" actId="20577"/>
        <pc:sldMkLst>
          <pc:docMk/>
          <pc:sldMk cId="1186801848" sldId="360"/>
        </pc:sldMkLst>
        <pc:spChg chg="mod">
          <ac:chgData name="Benieke Treverton" userId="S::benieke.treverton_easymile.com#ext#@dfds.onmicrosoft.com::056221e3-4a34-4a29-b860-1fdeb98ce6da" providerId="AD" clId="Web-{076E5D0C-493F-3BC8-669C-3384427D237B}" dt="2023-11-21T18:53:09.327" v="926" actId="20577"/>
          <ac:spMkLst>
            <pc:docMk/>
            <pc:sldMk cId="1186801848" sldId="360"/>
            <ac:spMk id="10" creationId="{107D3C44-42BB-7193-8E0D-D6006785F58F}"/>
          </ac:spMkLst>
        </pc:spChg>
        <pc:spChg chg="mod">
          <ac:chgData name="Benieke Treverton" userId="S::benieke.treverton_easymile.com#ext#@dfds.onmicrosoft.com::056221e3-4a34-4a29-b860-1fdeb98ce6da" providerId="AD" clId="Web-{076E5D0C-493F-3BC8-669C-3384427D237B}" dt="2023-11-21T18:52:17.075" v="902" actId="20577"/>
          <ac:spMkLst>
            <pc:docMk/>
            <pc:sldMk cId="1186801848" sldId="360"/>
            <ac:spMk id="11" creationId="{73090E18-2328-2F5F-5A5C-9EF5CA6B0C13}"/>
          </ac:spMkLst>
        </pc:spChg>
      </pc:sldChg>
      <pc:sldChg chg="modSp">
        <pc:chgData name="Benieke Treverton" userId="S::benieke.treverton_easymile.com#ext#@dfds.onmicrosoft.com::056221e3-4a34-4a29-b860-1fdeb98ce6da" providerId="AD" clId="Web-{076E5D0C-493F-3BC8-669C-3384427D237B}" dt="2023-11-21T18:54:09.423" v="975" actId="20577"/>
        <pc:sldMkLst>
          <pc:docMk/>
          <pc:sldMk cId="3196665863" sldId="361"/>
        </pc:sldMkLst>
        <pc:spChg chg="mod">
          <ac:chgData name="Benieke Treverton" userId="S::benieke.treverton_easymile.com#ext#@dfds.onmicrosoft.com::056221e3-4a34-4a29-b860-1fdeb98ce6da" providerId="AD" clId="Web-{076E5D0C-493F-3BC8-669C-3384427D237B}" dt="2023-11-21T18:54:09.423" v="975" actId="20577"/>
          <ac:spMkLst>
            <pc:docMk/>
            <pc:sldMk cId="3196665863" sldId="361"/>
            <ac:spMk id="4" creationId="{6381E9DF-B91C-0299-35AA-CE0A9D75D907}"/>
          </ac:spMkLst>
        </pc:spChg>
        <pc:spChg chg="mod">
          <ac:chgData name="Benieke Treverton" userId="S::benieke.treverton_easymile.com#ext#@dfds.onmicrosoft.com::056221e3-4a34-4a29-b860-1fdeb98ce6da" providerId="AD" clId="Web-{076E5D0C-493F-3BC8-669C-3384427D237B}" dt="2023-11-21T18:53:49.312" v="970" actId="20577"/>
          <ac:spMkLst>
            <pc:docMk/>
            <pc:sldMk cId="3196665863" sldId="361"/>
            <ac:spMk id="10" creationId="{107D3C44-42BB-7193-8E0D-D6006785F58F}"/>
          </ac:spMkLst>
        </pc:spChg>
        <pc:picChg chg="mod">
          <ac:chgData name="Benieke Treverton" userId="S::benieke.treverton_easymile.com#ext#@dfds.onmicrosoft.com::056221e3-4a34-4a29-b860-1fdeb98ce6da" providerId="AD" clId="Web-{076E5D0C-493F-3BC8-669C-3384427D237B}" dt="2023-11-21T18:53:57.328" v="971" actId="1076"/>
          <ac:picMkLst>
            <pc:docMk/>
            <pc:sldMk cId="3196665863" sldId="361"/>
            <ac:picMk id="12" creationId="{3DF6F0EC-66D8-429B-9984-8DCCF9211DCE}"/>
          </ac:picMkLst>
        </pc:picChg>
      </pc:sldChg>
      <pc:sldChg chg="modSp">
        <pc:chgData name="Benieke Treverton" userId="S::benieke.treverton_easymile.com#ext#@dfds.onmicrosoft.com::056221e3-4a34-4a29-b860-1fdeb98ce6da" providerId="AD" clId="Web-{076E5D0C-493F-3BC8-669C-3384427D237B}" dt="2023-11-21T18:56:24.630" v="1002" actId="20577"/>
        <pc:sldMkLst>
          <pc:docMk/>
          <pc:sldMk cId="3837744383" sldId="362"/>
        </pc:sldMkLst>
        <pc:spChg chg="mod">
          <ac:chgData name="Benieke Treverton" userId="S::benieke.treverton_easymile.com#ext#@dfds.onmicrosoft.com::056221e3-4a34-4a29-b860-1fdeb98ce6da" providerId="AD" clId="Web-{076E5D0C-493F-3BC8-669C-3384427D237B}" dt="2023-11-21T18:56:24.630" v="1002" actId="20577"/>
          <ac:spMkLst>
            <pc:docMk/>
            <pc:sldMk cId="3837744383" sldId="362"/>
            <ac:spMk id="10" creationId="{107D3C44-42BB-7193-8E0D-D6006785F58F}"/>
          </ac:spMkLst>
        </pc:spChg>
      </pc:sldChg>
      <pc:sldChg chg="modSp">
        <pc:chgData name="Benieke Treverton" userId="S::benieke.treverton_easymile.com#ext#@dfds.onmicrosoft.com::056221e3-4a34-4a29-b860-1fdeb98ce6da" providerId="AD" clId="Web-{076E5D0C-493F-3BC8-669C-3384427D237B}" dt="2023-11-21T18:57:11.616" v="1049" actId="20577"/>
        <pc:sldMkLst>
          <pc:docMk/>
          <pc:sldMk cId="242733505" sldId="363"/>
        </pc:sldMkLst>
        <pc:spChg chg="mod">
          <ac:chgData name="Benieke Treverton" userId="S::benieke.treverton_easymile.com#ext#@dfds.onmicrosoft.com::056221e3-4a34-4a29-b860-1fdeb98ce6da" providerId="AD" clId="Web-{076E5D0C-493F-3BC8-669C-3384427D237B}" dt="2023-11-21T18:57:11.616" v="1049" actId="20577"/>
          <ac:spMkLst>
            <pc:docMk/>
            <pc:sldMk cId="242733505" sldId="363"/>
            <ac:spMk id="10" creationId="{107D3C44-42BB-7193-8E0D-D6006785F58F}"/>
          </ac:spMkLst>
        </pc:spChg>
      </pc:sldChg>
      <pc:sldChg chg="modSp">
        <pc:chgData name="Benieke Treverton" userId="S::benieke.treverton_easymile.com#ext#@dfds.onmicrosoft.com::056221e3-4a34-4a29-b860-1fdeb98ce6da" providerId="AD" clId="Web-{076E5D0C-493F-3BC8-669C-3384427D237B}" dt="2023-11-21T18:58:09.509" v="1103" actId="20577"/>
        <pc:sldMkLst>
          <pc:docMk/>
          <pc:sldMk cId="1902973981" sldId="365"/>
        </pc:sldMkLst>
        <pc:spChg chg="mod">
          <ac:chgData name="Benieke Treverton" userId="S::benieke.treverton_easymile.com#ext#@dfds.onmicrosoft.com::056221e3-4a34-4a29-b860-1fdeb98ce6da" providerId="AD" clId="Web-{076E5D0C-493F-3BC8-669C-3384427D237B}" dt="2023-11-21T18:58:09.509" v="1103" actId="20577"/>
          <ac:spMkLst>
            <pc:docMk/>
            <pc:sldMk cId="1902973981" sldId="365"/>
            <ac:spMk id="4" creationId="{DCD24106-66E6-D95E-40F6-88F11278507E}"/>
          </ac:spMkLst>
        </pc:spChg>
        <pc:spChg chg="mod">
          <ac:chgData name="Benieke Treverton" userId="S::benieke.treverton_easymile.com#ext#@dfds.onmicrosoft.com::056221e3-4a34-4a29-b860-1fdeb98ce6da" providerId="AD" clId="Web-{076E5D0C-493F-3BC8-669C-3384427D237B}" dt="2023-11-21T18:57:48.243" v="1083" actId="20577"/>
          <ac:spMkLst>
            <pc:docMk/>
            <pc:sldMk cId="1902973981" sldId="365"/>
            <ac:spMk id="10" creationId="{107D3C44-42BB-7193-8E0D-D6006785F58F}"/>
          </ac:spMkLst>
        </pc:spChg>
      </pc:sldChg>
      <pc:sldChg chg="modSp">
        <pc:chgData name="Benieke Treverton" userId="S::benieke.treverton_easymile.com#ext#@dfds.onmicrosoft.com::056221e3-4a34-4a29-b860-1fdeb98ce6da" providerId="AD" clId="Web-{076E5D0C-493F-3BC8-669C-3384427D237B}" dt="2023-11-21T18:59:54.841" v="1148" actId="20577"/>
        <pc:sldMkLst>
          <pc:docMk/>
          <pc:sldMk cId="1225282951" sldId="368"/>
        </pc:sldMkLst>
        <pc:spChg chg="mod">
          <ac:chgData name="Benieke Treverton" userId="S::benieke.treverton_easymile.com#ext#@dfds.onmicrosoft.com::056221e3-4a34-4a29-b860-1fdeb98ce6da" providerId="AD" clId="Web-{076E5D0C-493F-3BC8-669C-3384427D237B}" dt="2023-11-21T18:58:53.698" v="1123" actId="1076"/>
          <ac:spMkLst>
            <pc:docMk/>
            <pc:sldMk cId="1225282951" sldId="368"/>
            <ac:spMk id="4" creationId="{DCD24106-66E6-D95E-40F6-88F11278507E}"/>
          </ac:spMkLst>
        </pc:spChg>
        <pc:spChg chg="mod">
          <ac:chgData name="Benieke Treverton" userId="S::benieke.treverton_easymile.com#ext#@dfds.onmicrosoft.com::056221e3-4a34-4a29-b860-1fdeb98ce6da" providerId="AD" clId="Web-{076E5D0C-493F-3BC8-669C-3384427D237B}" dt="2023-11-21T18:59:54.841" v="1148" actId="20577"/>
          <ac:spMkLst>
            <pc:docMk/>
            <pc:sldMk cId="1225282951" sldId="368"/>
            <ac:spMk id="10" creationId="{107D3C44-42BB-7193-8E0D-D6006785F58F}"/>
          </ac:spMkLst>
        </pc:spChg>
      </pc:sldChg>
      <pc:sldChg chg="addSp delSp modSp add replId delAnim modNotes">
        <pc:chgData name="Benieke Treverton" userId="S::benieke.treverton_easymile.com#ext#@dfds.onmicrosoft.com::056221e3-4a34-4a29-b860-1fdeb98ce6da" providerId="AD" clId="Web-{076E5D0C-493F-3BC8-669C-3384427D237B}" dt="2023-11-21T18:38:24.687" v="710"/>
        <pc:sldMkLst>
          <pc:docMk/>
          <pc:sldMk cId="925043938" sldId="369"/>
        </pc:sldMkLst>
        <pc:spChg chg="mod">
          <ac:chgData name="Benieke Treverton" userId="S::benieke.treverton_easymile.com#ext#@dfds.onmicrosoft.com::056221e3-4a34-4a29-b860-1fdeb98ce6da" providerId="AD" clId="Web-{076E5D0C-493F-3BC8-669C-3384427D237B}" dt="2023-11-21T18:23:28.067" v="678" actId="20577"/>
          <ac:spMkLst>
            <pc:docMk/>
            <pc:sldMk cId="925043938" sldId="369"/>
            <ac:spMk id="10" creationId="{107D3C44-42BB-7193-8E0D-D6006785F58F}"/>
          </ac:spMkLst>
        </pc:spChg>
        <pc:spChg chg="del">
          <ac:chgData name="Benieke Treverton" userId="S::benieke.treverton_easymile.com#ext#@dfds.onmicrosoft.com::056221e3-4a34-4a29-b860-1fdeb98ce6da" providerId="AD" clId="Web-{076E5D0C-493F-3BC8-669C-3384427D237B}" dt="2023-11-21T18:24:29.085" v="681"/>
          <ac:spMkLst>
            <pc:docMk/>
            <pc:sldMk cId="925043938" sldId="369"/>
            <ac:spMk id="12" creationId="{5EF6C743-4A3C-44B8-F643-34897347E415}"/>
          </ac:spMkLst>
        </pc:spChg>
        <pc:spChg chg="del">
          <ac:chgData name="Benieke Treverton" userId="S::benieke.treverton_easymile.com#ext#@dfds.onmicrosoft.com::056221e3-4a34-4a29-b860-1fdeb98ce6da" providerId="AD" clId="Web-{076E5D0C-493F-3BC8-669C-3384427D237B}" dt="2023-11-21T18:24:29.085" v="680"/>
          <ac:spMkLst>
            <pc:docMk/>
            <pc:sldMk cId="925043938" sldId="369"/>
            <ac:spMk id="70" creationId="{314B7CE0-4717-ED09-CE61-57639F8A8C5F}"/>
          </ac:spMkLst>
        </pc:spChg>
        <pc:picChg chg="add mod">
          <ac:chgData name="Benieke Treverton" userId="S::benieke.treverton_easymile.com#ext#@dfds.onmicrosoft.com::056221e3-4a34-4a29-b860-1fdeb98ce6da" providerId="AD" clId="Web-{076E5D0C-493F-3BC8-669C-3384427D237B}" dt="2023-11-21T18:24:42.541" v="684" actId="1076"/>
          <ac:picMkLst>
            <pc:docMk/>
            <pc:sldMk cId="925043938" sldId="369"/>
            <ac:picMk id="3" creationId="{12DE7E1A-68BB-8677-C4EF-019293B71FA8}"/>
          </ac:picMkLst>
        </pc:picChg>
        <pc:picChg chg="add mod">
          <ac:chgData name="Benieke Treverton" userId="S::benieke.treverton_easymile.com#ext#@dfds.onmicrosoft.com::056221e3-4a34-4a29-b860-1fdeb98ce6da" providerId="AD" clId="Web-{076E5D0C-493F-3BC8-669C-3384427D237B}" dt="2023-11-21T18:38:09.092" v="708" actId="1076"/>
          <ac:picMkLst>
            <pc:docMk/>
            <pc:sldMk cId="925043938" sldId="369"/>
            <ac:picMk id="4" creationId="{868F37EF-C665-9F3E-F2BF-948FD815A6F9}"/>
          </ac:picMkLst>
        </pc:picChg>
        <pc:picChg chg="add mod">
          <ac:chgData name="Benieke Treverton" userId="S::benieke.treverton_easymile.com#ext#@dfds.onmicrosoft.com::056221e3-4a34-4a29-b860-1fdeb98ce6da" providerId="AD" clId="Web-{076E5D0C-493F-3BC8-669C-3384427D237B}" dt="2023-11-21T18:38:15.061" v="709" actId="1076"/>
          <ac:picMkLst>
            <pc:docMk/>
            <pc:sldMk cId="925043938" sldId="369"/>
            <ac:picMk id="5" creationId="{E0083F0B-EA57-2B2C-F00E-5C3D869FDACC}"/>
          </ac:picMkLst>
        </pc:picChg>
        <pc:picChg chg="add del mod modCrop">
          <ac:chgData name="Benieke Treverton" userId="S::benieke.treverton_easymile.com#ext#@dfds.onmicrosoft.com::056221e3-4a34-4a29-b860-1fdeb98ce6da" providerId="AD" clId="Web-{076E5D0C-493F-3BC8-669C-3384427D237B}" dt="2023-11-21T18:38:04.108" v="706"/>
          <ac:picMkLst>
            <pc:docMk/>
            <pc:sldMk cId="925043938" sldId="369"/>
            <ac:picMk id="6" creationId="{87DCCFD6-22C0-FE1B-2BF7-19AA973C8656}"/>
          </ac:picMkLst>
        </pc:picChg>
        <pc:picChg chg="add mod">
          <ac:chgData name="Benieke Treverton" userId="S::benieke.treverton_easymile.com#ext#@dfds.onmicrosoft.com::056221e3-4a34-4a29-b860-1fdeb98ce6da" providerId="AD" clId="Web-{076E5D0C-493F-3BC8-669C-3384427D237B}" dt="2023-11-21T18:38:07.295" v="707" actId="14100"/>
          <ac:picMkLst>
            <pc:docMk/>
            <pc:sldMk cId="925043938" sldId="369"/>
            <ac:picMk id="7" creationId="{9835EEC6-9C8B-2D33-C537-6A2A2AC3BD3D}"/>
          </ac:picMkLst>
        </pc:picChg>
        <pc:picChg chg="del">
          <ac:chgData name="Benieke Treverton" userId="S::benieke.treverton_easymile.com#ext#@dfds.onmicrosoft.com::056221e3-4a34-4a29-b860-1fdeb98ce6da" providerId="AD" clId="Web-{076E5D0C-493F-3BC8-669C-3384427D237B}" dt="2023-11-21T18:24:26.866" v="679"/>
          <ac:picMkLst>
            <pc:docMk/>
            <pc:sldMk cId="925043938" sldId="369"/>
            <ac:picMk id="73" creationId="{8ED3F44D-F2BC-78A2-DCB4-F626084972E3}"/>
          </ac:picMkLst>
        </pc:picChg>
      </pc:sldChg>
    </pc:docChg>
  </pc:docChgLst>
  <pc:docChgLst>
    <pc:chgData name="Couelle, Victoire" userId="S::victoire.couelle_iru.org#ext#@dfds.onmicrosoft.com::aca174cd-3280-43df-ae1f-b777b1f3e9a3" providerId="AD" clId="Web-{72322945-4A79-4525-91A7-9F3F3029B0BA}"/>
    <pc:docChg chg="delSld modSld">
      <pc:chgData name="Couelle, Victoire" userId="S::victoire.couelle_iru.org#ext#@dfds.onmicrosoft.com::aca174cd-3280-43df-ae1f-b777b1f3e9a3" providerId="AD" clId="Web-{72322945-4A79-4525-91A7-9F3F3029B0BA}" dt="2023-11-22T10:37:15.103" v="171" actId="20577"/>
      <pc:docMkLst>
        <pc:docMk/>
      </pc:docMkLst>
      <pc:sldChg chg="modSp">
        <pc:chgData name="Couelle, Victoire" userId="S::victoire.couelle_iru.org#ext#@dfds.onmicrosoft.com::aca174cd-3280-43df-ae1f-b777b1f3e9a3" providerId="AD" clId="Web-{72322945-4A79-4525-91A7-9F3F3029B0BA}" dt="2023-11-21T23:44:47.934" v="70" actId="20577"/>
        <pc:sldMkLst>
          <pc:docMk/>
          <pc:sldMk cId="4007292569" sldId="345"/>
        </pc:sldMkLst>
        <pc:spChg chg="mod">
          <ac:chgData name="Couelle, Victoire" userId="S::victoire.couelle_iru.org#ext#@dfds.onmicrosoft.com::aca174cd-3280-43df-ae1f-b777b1f3e9a3" providerId="AD" clId="Web-{72322945-4A79-4525-91A7-9F3F3029B0BA}" dt="2023-11-21T23:44:47.934" v="70" actId="20577"/>
          <ac:spMkLst>
            <pc:docMk/>
            <pc:sldMk cId="4007292569" sldId="345"/>
            <ac:spMk id="13" creationId="{E70408B8-6E90-C8A8-AC74-EEC6E17C5A68}"/>
          </ac:spMkLst>
        </pc:spChg>
      </pc:sldChg>
      <pc:sldChg chg="modSp">
        <pc:chgData name="Couelle, Victoire" userId="S::victoire.couelle_iru.org#ext#@dfds.onmicrosoft.com::aca174cd-3280-43df-ae1f-b777b1f3e9a3" providerId="AD" clId="Web-{72322945-4A79-4525-91A7-9F3F3029B0BA}" dt="2023-11-22T10:25:22.896" v="166" actId="20577"/>
        <pc:sldMkLst>
          <pc:docMk/>
          <pc:sldMk cId="2982756335" sldId="346"/>
        </pc:sldMkLst>
        <pc:spChg chg="mod">
          <ac:chgData name="Couelle, Victoire" userId="S::victoire.couelle_iru.org#ext#@dfds.onmicrosoft.com::aca174cd-3280-43df-ae1f-b777b1f3e9a3" providerId="AD" clId="Web-{72322945-4A79-4525-91A7-9F3F3029B0BA}" dt="2023-11-22T10:25:22.896" v="166" actId="20577"/>
          <ac:spMkLst>
            <pc:docMk/>
            <pc:sldMk cId="2982756335" sldId="346"/>
            <ac:spMk id="14" creationId="{F3E04A47-ED3A-D025-FB4D-7FCAF1787356}"/>
          </ac:spMkLst>
        </pc:spChg>
      </pc:sldChg>
      <pc:sldChg chg="modSp">
        <pc:chgData name="Couelle, Victoire" userId="S::victoire.couelle_iru.org#ext#@dfds.onmicrosoft.com::aca174cd-3280-43df-ae1f-b777b1f3e9a3" providerId="AD" clId="Web-{72322945-4A79-4525-91A7-9F3F3029B0BA}" dt="2023-11-22T10:37:15.103" v="171" actId="20577"/>
        <pc:sldMkLst>
          <pc:docMk/>
          <pc:sldMk cId="4008186494" sldId="347"/>
        </pc:sldMkLst>
        <pc:spChg chg="mod">
          <ac:chgData name="Couelle, Victoire" userId="S::victoire.couelle_iru.org#ext#@dfds.onmicrosoft.com::aca174cd-3280-43df-ae1f-b777b1f3e9a3" providerId="AD" clId="Web-{72322945-4A79-4525-91A7-9F3F3029B0BA}" dt="2023-11-22T10:37:15.103" v="171" actId="20577"/>
          <ac:spMkLst>
            <pc:docMk/>
            <pc:sldMk cId="4008186494" sldId="347"/>
            <ac:spMk id="31" creationId="{B6BFEBDD-305D-47E3-918E-6B04831D9899}"/>
          </ac:spMkLst>
        </pc:spChg>
      </pc:sldChg>
      <pc:sldChg chg="modSp">
        <pc:chgData name="Couelle, Victoire" userId="S::victoire.couelle_iru.org#ext#@dfds.onmicrosoft.com::aca174cd-3280-43df-ae1f-b777b1f3e9a3" providerId="AD" clId="Web-{72322945-4A79-4525-91A7-9F3F3029B0BA}" dt="2023-11-21T23:56:34.876" v="114" actId="20577"/>
        <pc:sldMkLst>
          <pc:docMk/>
          <pc:sldMk cId="1159010774" sldId="348"/>
        </pc:sldMkLst>
        <pc:spChg chg="mod">
          <ac:chgData name="Couelle, Victoire" userId="S::victoire.couelle_iru.org#ext#@dfds.onmicrosoft.com::aca174cd-3280-43df-ae1f-b777b1f3e9a3" providerId="AD" clId="Web-{72322945-4A79-4525-91A7-9F3F3029B0BA}" dt="2023-11-21T23:56:34.876" v="114" actId="20577"/>
          <ac:spMkLst>
            <pc:docMk/>
            <pc:sldMk cId="1159010774" sldId="348"/>
            <ac:spMk id="2" creationId="{786EBBAA-E14D-13A4-28E9-AD7F5EA2BF28}"/>
          </ac:spMkLst>
        </pc:spChg>
      </pc:sldChg>
      <pc:sldChg chg="modSp">
        <pc:chgData name="Couelle, Victoire" userId="S::victoire.couelle_iru.org#ext#@dfds.onmicrosoft.com::aca174cd-3280-43df-ae1f-b777b1f3e9a3" providerId="AD" clId="Web-{72322945-4A79-4525-91A7-9F3F3029B0BA}" dt="2023-11-22T10:11:57.577" v="160" actId="1076"/>
        <pc:sldMkLst>
          <pc:docMk/>
          <pc:sldMk cId="3598338029" sldId="349"/>
        </pc:sldMkLst>
        <pc:spChg chg="mod">
          <ac:chgData name="Couelle, Victoire" userId="S::victoire.couelle_iru.org#ext#@dfds.onmicrosoft.com::aca174cd-3280-43df-ae1f-b777b1f3e9a3" providerId="AD" clId="Web-{72322945-4A79-4525-91A7-9F3F3029B0BA}" dt="2023-11-22T10:11:57.577" v="160" actId="1076"/>
          <ac:spMkLst>
            <pc:docMk/>
            <pc:sldMk cId="3598338029" sldId="349"/>
            <ac:spMk id="7" creationId="{6EC384B9-44FF-992A-E8E6-40A1AC194CB3}"/>
          </ac:spMkLst>
        </pc:spChg>
      </pc:sldChg>
      <pc:sldChg chg="modSp">
        <pc:chgData name="Couelle, Victoire" userId="S::victoire.couelle_iru.org#ext#@dfds.onmicrosoft.com::aca174cd-3280-43df-ae1f-b777b1f3e9a3" providerId="AD" clId="Web-{72322945-4A79-4525-91A7-9F3F3029B0BA}" dt="2023-11-22T00:13:35.904" v="131" actId="20577"/>
        <pc:sldMkLst>
          <pc:docMk/>
          <pc:sldMk cId="4064284355" sldId="357"/>
        </pc:sldMkLst>
        <pc:spChg chg="mod">
          <ac:chgData name="Couelle, Victoire" userId="S::victoire.couelle_iru.org#ext#@dfds.onmicrosoft.com::aca174cd-3280-43df-ae1f-b777b1f3e9a3" providerId="AD" clId="Web-{72322945-4A79-4525-91A7-9F3F3029B0BA}" dt="2023-11-22T00:13:35.904" v="131" actId="20577"/>
          <ac:spMkLst>
            <pc:docMk/>
            <pc:sldMk cId="4064284355" sldId="357"/>
            <ac:spMk id="11" creationId="{879AD1EF-B769-D43A-D153-832A684C9CEB}"/>
          </ac:spMkLst>
        </pc:spChg>
      </pc:sldChg>
      <pc:sldChg chg="modSp">
        <pc:chgData name="Couelle, Victoire" userId="S::victoire.couelle_iru.org#ext#@dfds.onmicrosoft.com::aca174cd-3280-43df-ae1f-b777b1f3e9a3" providerId="AD" clId="Web-{72322945-4A79-4525-91A7-9F3F3029B0BA}" dt="2023-11-21T23:37:58.980" v="62" actId="20577"/>
        <pc:sldMkLst>
          <pc:docMk/>
          <pc:sldMk cId="1524884003" sldId="358"/>
        </pc:sldMkLst>
        <pc:spChg chg="mod">
          <ac:chgData name="Couelle, Victoire" userId="S::victoire.couelle_iru.org#ext#@dfds.onmicrosoft.com::aca174cd-3280-43df-ae1f-b777b1f3e9a3" providerId="AD" clId="Web-{72322945-4A79-4525-91A7-9F3F3029B0BA}" dt="2023-11-21T23:37:58.980" v="62" actId="20577"/>
          <ac:spMkLst>
            <pc:docMk/>
            <pc:sldMk cId="1524884003" sldId="358"/>
            <ac:spMk id="5" creationId="{0F198295-BFF5-959F-64EA-8DA32906A1E3}"/>
          </ac:spMkLst>
        </pc:spChg>
      </pc:sldChg>
      <pc:sldChg chg="delSp modSp">
        <pc:chgData name="Couelle, Victoire" userId="S::victoire.couelle_iru.org#ext#@dfds.onmicrosoft.com::aca174cd-3280-43df-ae1f-b777b1f3e9a3" providerId="AD" clId="Web-{72322945-4A79-4525-91A7-9F3F3029B0BA}" dt="2023-11-21T23:58:30.990" v="117"/>
        <pc:sldMkLst>
          <pc:docMk/>
          <pc:sldMk cId="2554510777" sldId="371"/>
        </pc:sldMkLst>
        <pc:spChg chg="del mod">
          <ac:chgData name="Couelle, Victoire" userId="S::victoire.couelle_iru.org#ext#@dfds.onmicrosoft.com::aca174cd-3280-43df-ae1f-b777b1f3e9a3" providerId="AD" clId="Web-{72322945-4A79-4525-91A7-9F3F3029B0BA}" dt="2023-11-21T23:58:30.990" v="117"/>
          <ac:spMkLst>
            <pc:docMk/>
            <pc:sldMk cId="2554510777" sldId="371"/>
            <ac:spMk id="13" creationId="{ACC4A35E-3800-481F-8255-39F132B74DD3}"/>
          </ac:spMkLst>
        </pc:spChg>
        <pc:picChg chg="del">
          <ac:chgData name="Couelle, Victoire" userId="S::victoire.couelle_iru.org#ext#@dfds.onmicrosoft.com::aca174cd-3280-43df-ae1f-b777b1f3e9a3" providerId="AD" clId="Web-{72322945-4A79-4525-91A7-9F3F3029B0BA}" dt="2023-11-21T23:58:26.146" v="115"/>
          <ac:picMkLst>
            <pc:docMk/>
            <pc:sldMk cId="2554510777" sldId="371"/>
            <ac:picMk id="12" creationId="{EFA54545-C117-4A25-9537-50804A6B733F}"/>
          </ac:picMkLst>
        </pc:picChg>
      </pc:sldChg>
      <pc:sldChg chg="del">
        <pc:chgData name="Couelle, Victoire" userId="S::victoire.couelle_iru.org#ext#@dfds.onmicrosoft.com::aca174cd-3280-43df-ae1f-b777b1f3e9a3" providerId="AD" clId="Web-{72322945-4A79-4525-91A7-9F3F3029B0BA}" dt="2023-11-22T10:27:22.399" v="167"/>
        <pc:sldMkLst>
          <pc:docMk/>
          <pc:sldMk cId="2312943058" sldId="372"/>
        </pc:sldMkLst>
      </pc:sldChg>
      <pc:sldChg chg="modSp">
        <pc:chgData name="Couelle, Victoire" userId="S::victoire.couelle_iru.org#ext#@dfds.onmicrosoft.com::aca174cd-3280-43df-ae1f-b777b1f3e9a3" providerId="AD" clId="Web-{72322945-4A79-4525-91A7-9F3F3029B0BA}" dt="2023-11-21T23:43:30.603" v="66" actId="20577"/>
        <pc:sldMkLst>
          <pc:docMk/>
          <pc:sldMk cId="878545835" sldId="373"/>
        </pc:sldMkLst>
        <pc:spChg chg="mod">
          <ac:chgData name="Couelle, Victoire" userId="S::victoire.couelle_iru.org#ext#@dfds.onmicrosoft.com::aca174cd-3280-43df-ae1f-b777b1f3e9a3" providerId="AD" clId="Web-{72322945-4A79-4525-91A7-9F3F3029B0BA}" dt="2023-11-21T23:43:30.603" v="66" actId="20577"/>
          <ac:spMkLst>
            <pc:docMk/>
            <pc:sldMk cId="878545835" sldId="373"/>
            <ac:spMk id="7" creationId="{6EC384B9-44FF-992A-E8E6-40A1AC194CB3}"/>
          </ac:spMkLst>
        </pc:spChg>
        <pc:picChg chg="mod">
          <ac:chgData name="Couelle, Victoire" userId="S::victoire.couelle_iru.org#ext#@dfds.onmicrosoft.com::aca174cd-3280-43df-ae1f-b777b1f3e9a3" providerId="AD" clId="Web-{72322945-4A79-4525-91A7-9F3F3029B0BA}" dt="2023-11-21T23:42:50.804" v="63" actId="1076"/>
          <ac:picMkLst>
            <pc:docMk/>
            <pc:sldMk cId="878545835" sldId="373"/>
            <ac:picMk id="13" creationId="{F868F4AD-B0CE-8FD9-A70C-D175C0DA7632}"/>
          </ac:picMkLst>
        </pc:picChg>
      </pc:sldChg>
    </pc:docChg>
  </pc:docChgLst>
  <pc:docChgLst>
    <pc:chgData name="julien.collier" userId="S::julien.collier_easymile.com#ext#@dfds.onmicrosoft.com::0a77b7c0-a40d-4de9-a82a-a7ca1cb49928" providerId="AD" clId="Web-{F2CBB807-7D8D-4818-97D4-D408B6518C1D}"/>
    <pc:docChg chg="modSld">
      <pc:chgData name="julien.collier" userId="S::julien.collier_easymile.com#ext#@dfds.onmicrosoft.com::0a77b7c0-a40d-4de9-a82a-a7ca1cb49928" providerId="AD" clId="Web-{F2CBB807-7D8D-4818-97D4-D408B6518C1D}" dt="2023-11-21T12:11:56.882" v="7"/>
      <pc:docMkLst>
        <pc:docMk/>
      </pc:docMkLst>
      <pc:sldChg chg="addSp delSp modSp addAnim delAnim">
        <pc:chgData name="julien.collier" userId="S::julien.collier_easymile.com#ext#@dfds.onmicrosoft.com::0a77b7c0-a40d-4de9-a82a-a7ca1cb49928" providerId="AD" clId="Web-{F2CBB807-7D8D-4818-97D4-D408B6518C1D}" dt="2023-11-21T12:11:56.882" v="7"/>
        <pc:sldMkLst>
          <pc:docMk/>
          <pc:sldMk cId="3837744383" sldId="362"/>
        </pc:sldMkLst>
        <pc:picChg chg="add del mod">
          <ac:chgData name="julien.collier" userId="S::julien.collier_easymile.com#ext#@dfds.onmicrosoft.com::0a77b7c0-a40d-4de9-a82a-a7ca1cb49928" providerId="AD" clId="Web-{F2CBB807-7D8D-4818-97D4-D408B6518C1D}" dt="2023-11-21T12:03:03.334" v="1"/>
          <ac:picMkLst>
            <pc:docMk/>
            <pc:sldMk cId="3837744383" sldId="362"/>
            <ac:picMk id="3" creationId="{F8BA3EDE-3A1A-8454-BA02-4C1B533AD8FF}"/>
          </ac:picMkLst>
        </pc:picChg>
        <pc:picChg chg="add del mod">
          <ac:chgData name="julien.collier" userId="S::julien.collier_easymile.com#ext#@dfds.onmicrosoft.com::0a77b7c0-a40d-4de9-a82a-a7ca1cb49928" providerId="AD" clId="Web-{F2CBB807-7D8D-4818-97D4-D408B6518C1D}" dt="2023-11-21T12:04:15.617" v="3"/>
          <ac:picMkLst>
            <pc:docMk/>
            <pc:sldMk cId="3837744383" sldId="362"/>
            <ac:picMk id="4" creationId="{73740B35-C837-B9C5-1F0A-FF3B351FB6D5}"/>
          </ac:picMkLst>
        </pc:picChg>
        <pc:picChg chg="add del mod">
          <ac:chgData name="julien.collier" userId="S::julien.collier_easymile.com#ext#@dfds.onmicrosoft.com::0a77b7c0-a40d-4de9-a82a-a7ca1cb49928" providerId="AD" clId="Web-{F2CBB807-7D8D-4818-97D4-D408B6518C1D}" dt="2023-11-21T12:05:49.886" v="5"/>
          <ac:picMkLst>
            <pc:docMk/>
            <pc:sldMk cId="3837744383" sldId="362"/>
            <ac:picMk id="6" creationId="{CF596788-C3BC-11F4-AF45-D8CE32020C7F}"/>
          </ac:picMkLst>
        </pc:picChg>
        <pc:picChg chg="add del mod">
          <ac:chgData name="julien.collier" userId="S::julien.collier_easymile.com#ext#@dfds.onmicrosoft.com::0a77b7c0-a40d-4de9-a82a-a7ca1cb49928" providerId="AD" clId="Web-{F2CBB807-7D8D-4818-97D4-D408B6518C1D}" dt="2023-11-21T12:11:56.882" v="7"/>
          <ac:picMkLst>
            <pc:docMk/>
            <pc:sldMk cId="3837744383" sldId="362"/>
            <ac:picMk id="7" creationId="{D8AD2E58-605F-9077-F84D-829A45D2A49C}"/>
          </ac:picMkLst>
        </pc:picChg>
      </pc:sldChg>
    </pc:docChg>
  </pc:docChgLst>
  <pc:docChgLst>
    <pc:chgData name="Couelle, Victoire" userId="S::victoire.couelle_iru.org#ext#@dfds.onmicrosoft.com::aca174cd-3280-43df-ae1f-b777b1f3e9a3" providerId="AD" clId="Web-{3CEC96A3-4641-4CE2-888F-5F0DA953ED7E}"/>
    <pc:docChg chg="addSld delSld modSld sldOrd">
      <pc:chgData name="Couelle, Victoire" userId="S::victoire.couelle_iru.org#ext#@dfds.onmicrosoft.com::aca174cd-3280-43df-ae1f-b777b1f3e9a3" providerId="AD" clId="Web-{3CEC96A3-4641-4CE2-888F-5F0DA953ED7E}" dt="2023-11-20T17:25:35.714" v="32" actId="20577"/>
      <pc:docMkLst>
        <pc:docMk/>
      </pc:docMkLst>
      <pc:sldChg chg="addSp modSp del">
        <pc:chgData name="Couelle, Victoire" userId="S::victoire.couelle_iru.org#ext#@dfds.onmicrosoft.com::aca174cd-3280-43df-ae1f-b777b1f3e9a3" providerId="AD" clId="Web-{3CEC96A3-4641-4CE2-888F-5F0DA953ED7E}" dt="2023-11-20T17:15:46.909" v="6"/>
        <pc:sldMkLst>
          <pc:docMk/>
          <pc:sldMk cId="1244691490" sldId="273"/>
        </pc:sldMkLst>
        <pc:spChg chg="add mod">
          <ac:chgData name="Couelle, Victoire" userId="S::victoire.couelle_iru.org#ext#@dfds.onmicrosoft.com::aca174cd-3280-43df-ae1f-b777b1f3e9a3" providerId="AD" clId="Web-{3CEC96A3-4641-4CE2-888F-5F0DA953ED7E}" dt="2023-11-20T17:15:35.549" v="4" actId="14100"/>
          <ac:spMkLst>
            <pc:docMk/>
            <pc:sldMk cId="1244691490" sldId="273"/>
            <ac:spMk id="3" creationId="{142AD693-BB48-F5AA-B6AF-06C58C930666}"/>
          </ac:spMkLst>
        </pc:spChg>
      </pc:sldChg>
      <pc:sldChg chg="del">
        <pc:chgData name="Couelle, Victoire" userId="S::victoire.couelle_iru.org#ext#@dfds.onmicrosoft.com::aca174cd-3280-43df-ae1f-b777b1f3e9a3" providerId="AD" clId="Web-{3CEC96A3-4641-4CE2-888F-5F0DA953ED7E}" dt="2023-11-20T17:16:30.927" v="12"/>
        <pc:sldMkLst>
          <pc:docMk/>
          <pc:sldMk cId="3912256773" sldId="280"/>
        </pc:sldMkLst>
      </pc:sldChg>
      <pc:sldChg chg="add">
        <pc:chgData name="Couelle, Victoire" userId="S::victoire.couelle_iru.org#ext#@dfds.onmicrosoft.com::aca174cd-3280-43df-ae1f-b777b1f3e9a3" providerId="AD" clId="Web-{3CEC96A3-4641-4CE2-888F-5F0DA953ED7E}" dt="2023-11-20T17:15:42.877" v="5"/>
        <pc:sldMkLst>
          <pc:docMk/>
          <pc:sldMk cId="3320667796" sldId="339"/>
        </pc:sldMkLst>
      </pc:sldChg>
      <pc:sldChg chg="add ord">
        <pc:chgData name="Couelle, Victoire" userId="S::victoire.couelle_iru.org#ext#@dfds.onmicrosoft.com::aca174cd-3280-43df-ae1f-b777b1f3e9a3" providerId="AD" clId="Web-{3CEC96A3-4641-4CE2-888F-5F0DA953ED7E}" dt="2023-11-20T17:17:07.180" v="17"/>
        <pc:sldMkLst>
          <pc:docMk/>
          <pc:sldMk cId="1798939944" sldId="340"/>
        </pc:sldMkLst>
      </pc:sldChg>
      <pc:sldChg chg="add del">
        <pc:chgData name="Couelle, Victoire" userId="S::victoire.couelle_iru.org#ext#@dfds.onmicrosoft.com::aca174cd-3280-43df-ae1f-b777b1f3e9a3" providerId="AD" clId="Web-{3CEC96A3-4641-4CE2-888F-5F0DA953ED7E}" dt="2023-11-20T17:16:03.863" v="8"/>
        <pc:sldMkLst>
          <pc:docMk/>
          <pc:sldMk cId="4138422726" sldId="340"/>
        </pc:sldMkLst>
      </pc:sldChg>
      <pc:sldChg chg="modSp add">
        <pc:chgData name="Couelle, Victoire" userId="S::victoire.couelle_iru.org#ext#@dfds.onmicrosoft.com::aca174cd-3280-43df-ae1f-b777b1f3e9a3" providerId="AD" clId="Web-{3CEC96A3-4641-4CE2-888F-5F0DA953ED7E}" dt="2023-11-20T17:16:44.835" v="14" actId="20577"/>
        <pc:sldMkLst>
          <pc:docMk/>
          <pc:sldMk cId="2451711892" sldId="341"/>
        </pc:sldMkLst>
        <pc:spChg chg="mod">
          <ac:chgData name="Couelle, Victoire" userId="S::victoire.couelle_iru.org#ext#@dfds.onmicrosoft.com::aca174cd-3280-43df-ae1f-b777b1f3e9a3" providerId="AD" clId="Web-{3CEC96A3-4641-4CE2-888F-5F0DA953ED7E}" dt="2023-11-20T17:16:44.835" v="14" actId="20577"/>
          <ac:spMkLst>
            <pc:docMk/>
            <pc:sldMk cId="2451711892" sldId="341"/>
            <ac:spMk id="9" creationId="{7DB6FE88-146A-CCAF-4D1D-17168353E902}"/>
          </ac:spMkLst>
        </pc:spChg>
      </pc:sldChg>
      <pc:sldChg chg="add">
        <pc:chgData name="Couelle, Victoire" userId="S::victoire.couelle_iru.org#ext#@dfds.onmicrosoft.com::aca174cd-3280-43df-ae1f-b777b1f3e9a3" providerId="AD" clId="Web-{3CEC96A3-4641-4CE2-888F-5F0DA953ED7E}" dt="2023-11-20T17:17:10.758" v="18"/>
        <pc:sldMkLst>
          <pc:docMk/>
          <pc:sldMk cId="250803528" sldId="342"/>
        </pc:sldMkLst>
      </pc:sldChg>
      <pc:sldChg chg="add del replId">
        <pc:chgData name="Couelle, Victoire" userId="S::victoire.couelle_iru.org#ext#@dfds.onmicrosoft.com::aca174cd-3280-43df-ae1f-b777b1f3e9a3" providerId="AD" clId="Web-{3CEC96A3-4641-4CE2-888F-5F0DA953ED7E}" dt="2023-11-20T17:16:56.913" v="16"/>
        <pc:sldMkLst>
          <pc:docMk/>
          <pc:sldMk cId="625297405" sldId="342"/>
        </pc:sldMkLst>
      </pc:sldChg>
      <pc:sldChg chg="modSp add">
        <pc:chgData name="Couelle, Victoire" userId="S::victoire.couelle_iru.org#ext#@dfds.onmicrosoft.com::aca174cd-3280-43df-ae1f-b777b1f3e9a3" providerId="AD" clId="Web-{3CEC96A3-4641-4CE2-888F-5F0DA953ED7E}" dt="2023-11-20T17:25:35.714" v="32" actId="20577"/>
        <pc:sldMkLst>
          <pc:docMk/>
          <pc:sldMk cId="2886317784" sldId="343"/>
        </pc:sldMkLst>
        <pc:spChg chg="mod">
          <ac:chgData name="Couelle, Victoire" userId="S::victoire.couelle_iru.org#ext#@dfds.onmicrosoft.com::aca174cd-3280-43df-ae1f-b777b1f3e9a3" providerId="AD" clId="Web-{3CEC96A3-4641-4CE2-888F-5F0DA953ED7E}" dt="2023-11-20T17:25:35.714" v="32" actId="20577"/>
          <ac:spMkLst>
            <pc:docMk/>
            <pc:sldMk cId="2886317784" sldId="343"/>
            <ac:spMk id="31" creationId="{B6BFEBDD-305D-47E3-918E-6B04831D9899}"/>
          </ac:spMkLst>
        </pc:spChg>
      </pc:sldChg>
      <pc:sldChg chg="add">
        <pc:chgData name="Couelle, Victoire" userId="S::victoire.couelle_iru.org#ext#@dfds.onmicrosoft.com::aca174cd-3280-43df-ae1f-b777b1f3e9a3" providerId="AD" clId="Web-{3CEC96A3-4641-4CE2-888F-5F0DA953ED7E}" dt="2023-11-20T17:17:32.369" v="20"/>
        <pc:sldMkLst>
          <pc:docMk/>
          <pc:sldMk cId="2641390514" sldId="344"/>
        </pc:sldMkLst>
      </pc:sldChg>
      <pc:sldChg chg="add">
        <pc:chgData name="Couelle, Victoire" userId="S::victoire.couelle_iru.org#ext#@dfds.onmicrosoft.com::aca174cd-3280-43df-ae1f-b777b1f3e9a3" providerId="AD" clId="Web-{3CEC96A3-4641-4CE2-888F-5F0DA953ED7E}" dt="2023-11-20T17:17:39.057" v="21"/>
        <pc:sldMkLst>
          <pc:docMk/>
          <pc:sldMk cId="4007292569" sldId="345"/>
        </pc:sldMkLst>
      </pc:sldChg>
      <pc:sldChg chg="add">
        <pc:chgData name="Couelle, Victoire" userId="S::victoire.couelle_iru.org#ext#@dfds.onmicrosoft.com::aca174cd-3280-43df-ae1f-b777b1f3e9a3" providerId="AD" clId="Web-{3CEC96A3-4641-4CE2-888F-5F0DA953ED7E}" dt="2023-11-20T17:17:45.948" v="22"/>
        <pc:sldMkLst>
          <pc:docMk/>
          <pc:sldMk cId="2982756335" sldId="346"/>
        </pc:sldMkLst>
      </pc:sldChg>
      <pc:sldChg chg="add">
        <pc:chgData name="Couelle, Victoire" userId="S::victoire.couelle_iru.org#ext#@dfds.onmicrosoft.com::aca174cd-3280-43df-ae1f-b777b1f3e9a3" providerId="AD" clId="Web-{3CEC96A3-4641-4CE2-888F-5F0DA953ED7E}" dt="2023-11-20T17:17:52.495" v="23"/>
        <pc:sldMkLst>
          <pc:docMk/>
          <pc:sldMk cId="4008186494" sldId="347"/>
        </pc:sldMkLst>
      </pc:sldChg>
      <pc:sldChg chg="modSp add">
        <pc:chgData name="Couelle, Victoire" userId="S::victoire.couelle_iru.org#ext#@dfds.onmicrosoft.com::aca174cd-3280-43df-ae1f-b777b1f3e9a3" providerId="AD" clId="Web-{3CEC96A3-4641-4CE2-888F-5F0DA953ED7E}" dt="2023-11-20T17:18:04.762" v="28" actId="20577"/>
        <pc:sldMkLst>
          <pc:docMk/>
          <pc:sldMk cId="1159010774" sldId="348"/>
        </pc:sldMkLst>
        <pc:spChg chg="mod">
          <ac:chgData name="Couelle, Victoire" userId="S::victoire.couelle_iru.org#ext#@dfds.onmicrosoft.com::aca174cd-3280-43df-ae1f-b777b1f3e9a3" providerId="AD" clId="Web-{3CEC96A3-4641-4CE2-888F-5F0DA953ED7E}" dt="2023-11-20T17:18:04.762" v="28" actId="20577"/>
          <ac:spMkLst>
            <pc:docMk/>
            <pc:sldMk cId="1159010774" sldId="348"/>
            <ac:spMk id="2" creationId="{786EBBAA-E14D-13A4-28E9-AD7F5EA2BF28}"/>
          </ac:spMkLst>
        </pc:spChg>
      </pc:sldChg>
    </pc:docChg>
  </pc:docChgLst>
  <pc:docChgLst>
    <pc:chgData name="julien.collier" userId="S::julien.collier_easymile.com#ext#@dfds.onmicrosoft.com::0a77b7c0-a40d-4de9-a82a-a7ca1cb49928" providerId="AD" clId="Web-{08A12BF5-6C67-49A2-9BDA-5BB8118AAC20}"/>
    <pc:docChg chg="delSld modSld">
      <pc:chgData name="julien.collier" userId="S::julien.collier_easymile.com#ext#@dfds.onmicrosoft.com::0a77b7c0-a40d-4de9-a82a-a7ca1cb49928" providerId="AD" clId="Web-{08A12BF5-6C67-49A2-9BDA-5BB8118AAC20}" dt="2023-11-21T11:58:03.932" v="21"/>
      <pc:docMkLst>
        <pc:docMk/>
      </pc:docMkLst>
      <pc:sldChg chg="del">
        <pc:chgData name="julien.collier" userId="S::julien.collier_easymile.com#ext#@dfds.onmicrosoft.com::0a77b7c0-a40d-4de9-a82a-a7ca1cb49928" providerId="AD" clId="Web-{08A12BF5-6C67-49A2-9BDA-5BB8118AAC20}" dt="2023-11-21T10:57:38.925" v="0"/>
        <pc:sldMkLst>
          <pc:docMk/>
          <pc:sldMk cId="170179353" sldId="302"/>
        </pc:sldMkLst>
      </pc:sldChg>
      <pc:sldChg chg="addSp delSp modSp addAnim delAnim">
        <pc:chgData name="julien.collier" userId="S::julien.collier_easymile.com#ext#@dfds.onmicrosoft.com::0a77b7c0-a40d-4de9-a82a-a7ca1cb49928" providerId="AD" clId="Web-{08A12BF5-6C67-49A2-9BDA-5BB8118AAC20}" dt="2023-11-21T11:58:03.932" v="21"/>
        <pc:sldMkLst>
          <pc:docMk/>
          <pc:sldMk cId="3837744383" sldId="362"/>
        </pc:sldMkLst>
        <pc:spChg chg="mod">
          <ac:chgData name="julien.collier" userId="S::julien.collier_easymile.com#ext#@dfds.onmicrosoft.com::0a77b7c0-a40d-4de9-a82a-a7ca1cb49928" providerId="AD" clId="Web-{08A12BF5-6C67-49A2-9BDA-5BB8118AAC20}" dt="2023-11-21T11:41:42.267" v="15" actId="20577"/>
          <ac:spMkLst>
            <pc:docMk/>
            <pc:sldMk cId="3837744383" sldId="362"/>
            <ac:spMk id="5" creationId="{14B4FEEC-96B2-F8B1-F45E-567237EB98FD}"/>
          </ac:spMkLst>
        </pc:spChg>
        <pc:picChg chg="add del mod">
          <ac:chgData name="julien.collier" userId="S::julien.collier_easymile.com#ext#@dfds.onmicrosoft.com::0a77b7c0-a40d-4de9-a82a-a7ca1cb49928" providerId="AD" clId="Web-{08A12BF5-6C67-49A2-9BDA-5BB8118AAC20}" dt="2023-11-21T11:55:34.379" v="17"/>
          <ac:picMkLst>
            <pc:docMk/>
            <pc:sldMk cId="3837744383" sldId="362"/>
            <ac:picMk id="3" creationId="{19439952-0FB2-CC4F-C5EE-BAD5A164A332}"/>
          </ac:picMkLst>
        </pc:picChg>
        <pc:picChg chg="add del mod">
          <ac:chgData name="julien.collier" userId="S::julien.collier_easymile.com#ext#@dfds.onmicrosoft.com::0a77b7c0-a40d-4de9-a82a-a7ca1cb49928" providerId="AD" clId="Web-{08A12BF5-6C67-49A2-9BDA-5BB8118AAC20}" dt="2023-11-21T11:56:42.835" v="19"/>
          <ac:picMkLst>
            <pc:docMk/>
            <pc:sldMk cId="3837744383" sldId="362"/>
            <ac:picMk id="4" creationId="{B3B5A746-2FC4-6D38-B05E-8C126AB38D2E}"/>
          </ac:picMkLst>
        </pc:picChg>
        <pc:picChg chg="add del mod">
          <ac:chgData name="julien.collier" userId="S::julien.collier_easymile.com#ext#@dfds.onmicrosoft.com::0a77b7c0-a40d-4de9-a82a-a7ca1cb49928" providerId="AD" clId="Web-{08A12BF5-6C67-49A2-9BDA-5BB8118AAC20}" dt="2023-11-21T11:58:03.932" v="21"/>
          <ac:picMkLst>
            <pc:docMk/>
            <pc:sldMk cId="3837744383" sldId="362"/>
            <ac:picMk id="6" creationId="{7ABFC6C6-14B8-F6AA-A9F1-70A29CE0C96F}"/>
          </ac:picMkLst>
        </pc:picChg>
      </pc:sldChg>
      <pc:sldChg chg="modSp">
        <pc:chgData name="julien.collier" userId="S::julien.collier_easymile.com#ext#@dfds.onmicrosoft.com::0a77b7c0-a40d-4de9-a82a-a7ca1cb49928" providerId="AD" clId="Web-{08A12BF5-6C67-49A2-9BDA-5BB8118AAC20}" dt="2023-11-21T11:38:06.554" v="4" actId="1076"/>
        <pc:sldMkLst>
          <pc:docMk/>
          <pc:sldMk cId="242733505" sldId="363"/>
        </pc:sldMkLst>
        <pc:spChg chg="mod">
          <ac:chgData name="julien.collier" userId="S::julien.collier_easymile.com#ext#@dfds.onmicrosoft.com::0a77b7c0-a40d-4de9-a82a-a7ca1cb49928" providerId="AD" clId="Web-{08A12BF5-6C67-49A2-9BDA-5BB8118AAC20}" dt="2023-11-21T10:58:49.225" v="3" actId="1076"/>
          <ac:spMkLst>
            <pc:docMk/>
            <pc:sldMk cId="242733505" sldId="363"/>
            <ac:spMk id="6" creationId="{7937B94B-FF0B-9D8B-6D34-DDF91AD4FF7C}"/>
          </ac:spMkLst>
        </pc:spChg>
        <pc:picChg chg="mod">
          <ac:chgData name="julien.collier" userId="S::julien.collier_easymile.com#ext#@dfds.onmicrosoft.com::0a77b7c0-a40d-4de9-a82a-a7ca1cb49928" providerId="AD" clId="Web-{08A12BF5-6C67-49A2-9BDA-5BB8118AAC20}" dt="2023-11-21T11:38:06.554" v="4" actId="1076"/>
          <ac:picMkLst>
            <pc:docMk/>
            <pc:sldMk cId="242733505" sldId="363"/>
            <ac:picMk id="8" creationId="{8D95C7F3-7E96-BE13-1C39-46358BB4C84E}"/>
          </ac:picMkLst>
        </pc:picChg>
      </pc:sldChg>
    </pc:docChg>
  </pc:docChgLst>
  <pc:docChgLst>
    <pc:chgData name="julien.collier" userId="S::julien.collier_easymile.com#ext#@dfds.onmicrosoft.com::0a77b7c0-a40d-4de9-a82a-a7ca1cb49928" providerId="AD" clId="Web-{1E76117B-7B51-4D92-ADDD-D8610B01ECED}"/>
    <pc:docChg chg="addSld delSld modSld">
      <pc:chgData name="julien.collier" userId="S::julien.collier_easymile.com#ext#@dfds.onmicrosoft.com::0a77b7c0-a40d-4de9-a82a-a7ca1cb49928" providerId="AD" clId="Web-{1E76117B-7B51-4D92-ADDD-D8610B01ECED}" dt="2023-11-21T17:52:00.507" v="133" actId="1076"/>
      <pc:docMkLst>
        <pc:docMk/>
      </pc:docMkLst>
      <pc:sldChg chg="del">
        <pc:chgData name="julien.collier" userId="S::julien.collier_easymile.com#ext#@dfds.onmicrosoft.com::0a77b7c0-a40d-4de9-a82a-a7ca1cb49928" providerId="AD" clId="Web-{1E76117B-7B51-4D92-ADDD-D8610B01ECED}" dt="2023-11-21T17:49:01.392" v="103"/>
        <pc:sldMkLst>
          <pc:docMk/>
          <pc:sldMk cId="1746037199" sldId="300"/>
        </pc:sldMkLst>
      </pc:sldChg>
      <pc:sldChg chg="addSp delSp modSp addAnim delAnim">
        <pc:chgData name="julien.collier" userId="S::julien.collier_easymile.com#ext#@dfds.onmicrosoft.com::0a77b7c0-a40d-4de9-a82a-a7ca1cb49928" providerId="AD" clId="Web-{1E76117B-7B51-4D92-ADDD-D8610B01ECED}" dt="2023-11-21T17:38:18.570" v="43" actId="14100"/>
        <pc:sldMkLst>
          <pc:docMk/>
          <pc:sldMk cId="3097032690" sldId="353"/>
        </pc:sldMkLst>
        <pc:picChg chg="add del mod">
          <ac:chgData name="julien.collier" userId="S::julien.collier_easymile.com#ext#@dfds.onmicrosoft.com::0a77b7c0-a40d-4de9-a82a-a7ca1cb49928" providerId="AD" clId="Web-{1E76117B-7B51-4D92-ADDD-D8610B01ECED}" dt="2023-11-21T17:32:15.121" v="35"/>
          <ac:picMkLst>
            <pc:docMk/>
            <pc:sldMk cId="3097032690" sldId="353"/>
            <ac:picMk id="3" creationId="{D2F3A28F-0445-7400-694E-6E3DECB08329}"/>
          </ac:picMkLst>
        </pc:picChg>
        <pc:picChg chg="del">
          <ac:chgData name="julien.collier" userId="S::julien.collier_easymile.com#ext#@dfds.onmicrosoft.com::0a77b7c0-a40d-4de9-a82a-a7ca1cb49928" providerId="AD" clId="Web-{1E76117B-7B51-4D92-ADDD-D8610B01ECED}" dt="2023-11-21T17:32:17.465" v="36"/>
          <ac:picMkLst>
            <pc:docMk/>
            <pc:sldMk cId="3097032690" sldId="353"/>
            <ac:picMk id="5" creationId="{9592FEF4-C952-F666-9A15-CF54C64A7807}"/>
          </ac:picMkLst>
        </pc:picChg>
        <pc:picChg chg="add del mod">
          <ac:chgData name="julien.collier" userId="S::julien.collier_easymile.com#ext#@dfds.onmicrosoft.com::0a77b7c0-a40d-4de9-a82a-a7ca1cb49928" providerId="AD" clId="Web-{1E76117B-7B51-4D92-ADDD-D8610B01ECED}" dt="2023-11-21T17:33:24.357" v="38"/>
          <ac:picMkLst>
            <pc:docMk/>
            <pc:sldMk cId="3097032690" sldId="353"/>
            <ac:picMk id="6" creationId="{4BA722E0-CE09-021F-9C63-F47E8E060ED8}"/>
          </ac:picMkLst>
        </pc:picChg>
        <pc:picChg chg="add del mod">
          <ac:chgData name="julien.collier" userId="S::julien.collier_easymile.com#ext#@dfds.onmicrosoft.com::0a77b7c0-a40d-4de9-a82a-a7ca1cb49928" providerId="AD" clId="Web-{1E76117B-7B51-4D92-ADDD-D8610B01ECED}" dt="2023-11-21T17:38:03.116" v="40"/>
          <ac:picMkLst>
            <pc:docMk/>
            <pc:sldMk cId="3097032690" sldId="353"/>
            <ac:picMk id="7" creationId="{7AFFD13C-4676-B9A4-4BDF-A4AABE70386B}"/>
          </ac:picMkLst>
        </pc:picChg>
        <pc:picChg chg="add mod">
          <ac:chgData name="julien.collier" userId="S::julien.collier_easymile.com#ext#@dfds.onmicrosoft.com::0a77b7c0-a40d-4de9-a82a-a7ca1cb49928" providerId="AD" clId="Web-{1E76117B-7B51-4D92-ADDD-D8610B01ECED}" dt="2023-11-21T17:38:18.570" v="43" actId="14100"/>
          <ac:picMkLst>
            <pc:docMk/>
            <pc:sldMk cId="3097032690" sldId="353"/>
            <ac:picMk id="8" creationId="{A627DBC8-C45F-B9B7-868E-B7D02B73B2BF}"/>
          </ac:picMkLst>
        </pc:picChg>
      </pc:sldChg>
      <pc:sldChg chg="addSp delSp modSp addAnim">
        <pc:chgData name="julien.collier" userId="S::julien.collier_easymile.com#ext#@dfds.onmicrosoft.com::0a77b7c0-a40d-4de9-a82a-a7ca1cb49928" providerId="AD" clId="Web-{1E76117B-7B51-4D92-ADDD-D8610B01ECED}" dt="2023-11-21T17:29:32.616" v="27" actId="14100"/>
        <pc:sldMkLst>
          <pc:docMk/>
          <pc:sldMk cId="2988065667" sldId="354"/>
        </pc:sldMkLst>
        <pc:spChg chg="mod">
          <ac:chgData name="julien.collier" userId="S::julien.collier_easymile.com#ext#@dfds.onmicrosoft.com::0a77b7c0-a40d-4de9-a82a-a7ca1cb49928" providerId="AD" clId="Web-{1E76117B-7B51-4D92-ADDD-D8610B01ECED}" dt="2023-11-21T17:28:48.114" v="21" actId="20577"/>
          <ac:spMkLst>
            <pc:docMk/>
            <pc:sldMk cId="2988065667" sldId="354"/>
            <ac:spMk id="10" creationId="{107D3C44-42BB-7193-8E0D-D6006785F58F}"/>
          </ac:spMkLst>
        </pc:spChg>
        <pc:picChg chg="del mod">
          <ac:chgData name="julien.collier" userId="S::julien.collier_easymile.com#ext#@dfds.onmicrosoft.com::0a77b7c0-a40d-4de9-a82a-a7ca1cb49928" providerId="AD" clId="Web-{1E76117B-7B51-4D92-ADDD-D8610B01ECED}" dt="2023-11-21T17:28:30.661" v="5"/>
          <ac:picMkLst>
            <pc:docMk/>
            <pc:sldMk cId="2988065667" sldId="354"/>
            <ac:picMk id="3" creationId="{F9A33381-4615-E94B-CDAE-FC6693462E1D}"/>
          </ac:picMkLst>
        </pc:picChg>
        <pc:picChg chg="add mod">
          <ac:chgData name="julien.collier" userId="S::julien.collier_easymile.com#ext#@dfds.onmicrosoft.com::0a77b7c0-a40d-4de9-a82a-a7ca1cb49928" providerId="AD" clId="Web-{1E76117B-7B51-4D92-ADDD-D8610B01ECED}" dt="2023-11-21T17:29:32.616" v="27" actId="14100"/>
          <ac:picMkLst>
            <pc:docMk/>
            <pc:sldMk cId="2988065667" sldId="354"/>
            <ac:picMk id="4" creationId="{E5C86213-3BD6-A891-B5DC-F8C816FF24EF}"/>
          </ac:picMkLst>
        </pc:picChg>
        <pc:picChg chg="mod">
          <ac:chgData name="julien.collier" userId="S::julien.collier_easymile.com#ext#@dfds.onmicrosoft.com::0a77b7c0-a40d-4de9-a82a-a7ca1cb49928" providerId="AD" clId="Web-{1E76117B-7B51-4D92-ADDD-D8610B01ECED}" dt="2023-11-21T17:28:36.051" v="7" actId="1076"/>
          <ac:picMkLst>
            <pc:docMk/>
            <pc:sldMk cId="2988065667" sldId="354"/>
            <ac:picMk id="7" creationId="{1CB464B9-B310-7DE4-C85A-F781569D0648}"/>
          </ac:picMkLst>
        </pc:picChg>
        <pc:picChg chg="del">
          <ac:chgData name="julien.collier" userId="S::julien.collier_easymile.com#ext#@dfds.onmicrosoft.com::0a77b7c0-a40d-4de9-a82a-a7ca1cb49928" providerId="AD" clId="Web-{1E76117B-7B51-4D92-ADDD-D8610B01ECED}" dt="2023-11-21T17:28:10.519" v="0"/>
          <ac:picMkLst>
            <pc:docMk/>
            <pc:sldMk cId="2988065667" sldId="354"/>
            <ac:picMk id="9" creationId="{1B7AFC2D-5952-1BA9-608C-DF172C6499EE}"/>
          </ac:picMkLst>
        </pc:picChg>
      </pc:sldChg>
      <pc:sldChg chg="addSp delSp modSp addAnim">
        <pc:chgData name="julien.collier" userId="S::julien.collier_easymile.com#ext#@dfds.onmicrosoft.com::0a77b7c0-a40d-4de9-a82a-a7ca1cb49928" providerId="AD" clId="Web-{1E76117B-7B51-4D92-ADDD-D8610B01ECED}" dt="2023-11-21T17:44:51.895" v="87" actId="1076"/>
        <pc:sldMkLst>
          <pc:docMk/>
          <pc:sldMk cId="1186801848" sldId="360"/>
        </pc:sldMkLst>
        <pc:spChg chg="mod">
          <ac:chgData name="julien.collier" userId="S::julien.collier_easymile.com#ext#@dfds.onmicrosoft.com::0a77b7c0-a40d-4de9-a82a-a7ca1cb49928" providerId="AD" clId="Web-{1E76117B-7B51-4D92-ADDD-D8610B01ECED}" dt="2023-11-21T17:41:15.997" v="84" actId="20577"/>
          <ac:spMkLst>
            <pc:docMk/>
            <pc:sldMk cId="1186801848" sldId="360"/>
            <ac:spMk id="10" creationId="{107D3C44-42BB-7193-8E0D-D6006785F58F}"/>
          </ac:spMkLst>
        </pc:spChg>
        <pc:spChg chg="mod">
          <ac:chgData name="julien.collier" userId="S::julien.collier_easymile.com#ext#@dfds.onmicrosoft.com::0a77b7c0-a40d-4de9-a82a-a7ca1cb49928" providerId="AD" clId="Web-{1E76117B-7B51-4D92-ADDD-D8610B01ECED}" dt="2023-11-21T17:41:09.825" v="83" actId="1076"/>
          <ac:spMkLst>
            <pc:docMk/>
            <pc:sldMk cId="1186801848" sldId="360"/>
            <ac:spMk id="11" creationId="{73090E18-2328-2F5F-5A5C-9EF5CA6B0C13}"/>
          </ac:spMkLst>
        </pc:spChg>
        <pc:picChg chg="add mod">
          <ac:chgData name="julien.collier" userId="S::julien.collier_easymile.com#ext#@dfds.onmicrosoft.com::0a77b7c0-a40d-4de9-a82a-a7ca1cb49928" providerId="AD" clId="Web-{1E76117B-7B51-4D92-ADDD-D8610B01ECED}" dt="2023-11-21T17:44:51.895" v="87" actId="1076"/>
          <ac:picMkLst>
            <pc:docMk/>
            <pc:sldMk cId="1186801848" sldId="360"/>
            <ac:picMk id="3" creationId="{BA991752-B48B-B353-CE03-B3773639E35A}"/>
          </ac:picMkLst>
        </pc:picChg>
        <pc:picChg chg="mod">
          <ac:chgData name="julien.collier" userId="S::julien.collier_easymile.com#ext#@dfds.onmicrosoft.com::0a77b7c0-a40d-4de9-a82a-a7ca1cb49928" providerId="AD" clId="Web-{1E76117B-7B51-4D92-ADDD-D8610B01ECED}" dt="2023-11-21T17:41:09.810" v="82" actId="1076"/>
          <ac:picMkLst>
            <pc:docMk/>
            <pc:sldMk cId="1186801848" sldId="360"/>
            <ac:picMk id="6" creationId="{20689C9D-19A3-EA20-4400-54A84D30DEB3}"/>
          </ac:picMkLst>
        </pc:picChg>
        <pc:picChg chg="del">
          <ac:chgData name="julien.collier" userId="S::julien.collier_easymile.com#ext#@dfds.onmicrosoft.com::0a77b7c0-a40d-4de9-a82a-a7ca1cb49928" providerId="AD" clId="Web-{1E76117B-7B51-4D92-ADDD-D8610B01ECED}" dt="2023-11-21T17:39:16.009" v="44"/>
          <ac:picMkLst>
            <pc:docMk/>
            <pc:sldMk cId="1186801848" sldId="360"/>
            <ac:picMk id="8" creationId="{25435459-07D9-279D-05B7-2E8EEA479CD7}"/>
          </ac:picMkLst>
        </pc:picChg>
      </pc:sldChg>
      <pc:sldChg chg="addSp delSp modSp addAnim delAnim">
        <pc:chgData name="julien.collier" userId="S::julien.collier_easymile.com#ext#@dfds.onmicrosoft.com::0a77b7c0-a40d-4de9-a82a-a7ca1cb49928" providerId="AD" clId="Web-{1E76117B-7B51-4D92-ADDD-D8610B01ECED}" dt="2023-11-21T17:47:52.030" v="91"/>
        <pc:sldMkLst>
          <pc:docMk/>
          <pc:sldMk cId="3837744383" sldId="362"/>
        </pc:sldMkLst>
        <pc:picChg chg="add del mod">
          <ac:chgData name="julien.collier" userId="S::julien.collier_easymile.com#ext#@dfds.onmicrosoft.com::0a77b7c0-a40d-4de9-a82a-a7ca1cb49928" providerId="AD" clId="Web-{1E76117B-7B51-4D92-ADDD-D8610B01ECED}" dt="2023-11-21T17:47:09.934" v="89"/>
          <ac:picMkLst>
            <pc:docMk/>
            <pc:sldMk cId="3837744383" sldId="362"/>
            <ac:picMk id="3" creationId="{1EB8EFD7-E190-DCBD-DB6F-F71F5F5C03F4}"/>
          </ac:picMkLst>
        </pc:picChg>
        <pc:picChg chg="add del mod">
          <ac:chgData name="julien.collier" userId="S::julien.collier_easymile.com#ext#@dfds.onmicrosoft.com::0a77b7c0-a40d-4de9-a82a-a7ca1cb49928" providerId="AD" clId="Web-{1E76117B-7B51-4D92-ADDD-D8610B01ECED}" dt="2023-11-21T17:47:52.030" v="91"/>
          <ac:picMkLst>
            <pc:docMk/>
            <pc:sldMk cId="3837744383" sldId="362"/>
            <ac:picMk id="4" creationId="{D0DDE516-6554-FC32-8062-94DBC0E248EA}"/>
          </ac:picMkLst>
        </pc:picChg>
      </pc:sldChg>
      <pc:sldChg chg="modSp">
        <pc:chgData name="julien.collier" userId="S::julien.collier_easymile.com#ext#@dfds.onmicrosoft.com::0a77b7c0-a40d-4de9-a82a-a7ca1cb49928" providerId="AD" clId="Web-{1E76117B-7B51-4D92-ADDD-D8610B01ECED}" dt="2023-11-21T17:50:06.644" v="120" actId="20577"/>
        <pc:sldMkLst>
          <pc:docMk/>
          <pc:sldMk cId="242733505" sldId="363"/>
        </pc:sldMkLst>
        <pc:spChg chg="mod">
          <ac:chgData name="julien.collier" userId="S::julien.collier_easymile.com#ext#@dfds.onmicrosoft.com::0a77b7c0-a40d-4de9-a82a-a7ca1cb49928" providerId="AD" clId="Web-{1E76117B-7B51-4D92-ADDD-D8610B01ECED}" dt="2023-11-21T17:50:06.644" v="120" actId="20577"/>
          <ac:spMkLst>
            <pc:docMk/>
            <pc:sldMk cId="242733505" sldId="363"/>
            <ac:spMk id="10" creationId="{107D3C44-42BB-7193-8E0D-D6006785F58F}"/>
          </ac:spMkLst>
        </pc:spChg>
      </pc:sldChg>
      <pc:sldChg chg="addSp delSp modSp add replId">
        <pc:chgData name="julien.collier" userId="S::julien.collier_easymile.com#ext#@dfds.onmicrosoft.com::0a77b7c0-a40d-4de9-a82a-a7ca1cb49928" providerId="AD" clId="Web-{1E76117B-7B51-4D92-ADDD-D8610B01ECED}" dt="2023-11-21T17:52:00.507" v="133" actId="1076"/>
        <pc:sldMkLst>
          <pc:docMk/>
          <pc:sldMk cId="1902973981" sldId="365"/>
        </pc:sldMkLst>
        <pc:spChg chg="add mod">
          <ac:chgData name="julien.collier" userId="S::julien.collier_easymile.com#ext#@dfds.onmicrosoft.com::0a77b7c0-a40d-4de9-a82a-a7ca1cb49928" providerId="AD" clId="Web-{1E76117B-7B51-4D92-ADDD-D8610B01ECED}" dt="2023-11-21T17:51:29.131" v="132" actId="1076"/>
          <ac:spMkLst>
            <pc:docMk/>
            <pc:sldMk cId="1902973981" sldId="365"/>
            <ac:spMk id="4" creationId="{DCD24106-66E6-D95E-40F6-88F11278507E}"/>
          </ac:spMkLst>
        </pc:spChg>
        <pc:spChg chg="del">
          <ac:chgData name="julien.collier" userId="S::julien.collier_easymile.com#ext#@dfds.onmicrosoft.com::0a77b7c0-a40d-4de9-a82a-a7ca1cb49928" providerId="AD" clId="Web-{1E76117B-7B51-4D92-ADDD-D8610B01ECED}" dt="2023-11-21T17:48:46.375" v="98"/>
          <ac:spMkLst>
            <pc:docMk/>
            <pc:sldMk cId="1902973981" sldId="365"/>
            <ac:spMk id="6" creationId="{7937B94B-FF0B-9D8B-6D34-DDF91AD4FF7C}"/>
          </ac:spMkLst>
        </pc:spChg>
        <pc:spChg chg="mod">
          <ac:chgData name="julien.collier" userId="S::julien.collier_easymile.com#ext#@dfds.onmicrosoft.com::0a77b7c0-a40d-4de9-a82a-a7ca1cb49928" providerId="AD" clId="Web-{1E76117B-7B51-4D92-ADDD-D8610B01ECED}" dt="2023-11-21T17:48:40.781" v="96" actId="20577"/>
          <ac:spMkLst>
            <pc:docMk/>
            <pc:sldMk cId="1902973981" sldId="365"/>
            <ac:spMk id="10" creationId="{107D3C44-42BB-7193-8E0D-D6006785F58F}"/>
          </ac:spMkLst>
        </pc:spChg>
        <pc:picChg chg="del">
          <ac:chgData name="julien.collier" userId="S::julien.collier_easymile.com#ext#@dfds.onmicrosoft.com::0a77b7c0-a40d-4de9-a82a-a7ca1cb49928" providerId="AD" clId="Web-{1E76117B-7B51-4D92-ADDD-D8610B01ECED}" dt="2023-11-21T17:48:47.063" v="99"/>
          <ac:picMkLst>
            <pc:docMk/>
            <pc:sldMk cId="1902973981" sldId="365"/>
            <ac:picMk id="7" creationId="{48B6E494-2848-67C2-C9AA-2E18F8B28CF4}"/>
          </ac:picMkLst>
        </pc:picChg>
        <pc:picChg chg="del">
          <ac:chgData name="julien.collier" userId="S::julien.collier_easymile.com#ext#@dfds.onmicrosoft.com::0a77b7c0-a40d-4de9-a82a-a7ca1cb49928" providerId="AD" clId="Web-{1E76117B-7B51-4D92-ADDD-D8610B01ECED}" dt="2023-11-21T17:48:44.110" v="97"/>
          <ac:picMkLst>
            <pc:docMk/>
            <pc:sldMk cId="1902973981" sldId="365"/>
            <ac:picMk id="8" creationId="{8D95C7F3-7E96-BE13-1C39-46358BB4C84E}"/>
          </ac:picMkLst>
        </pc:picChg>
        <pc:picChg chg="add mod">
          <ac:chgData name="julien.collier" userId="S::julien.collier_easymile.com#ext#@dfds.onmicrosoft.com::0a77b7c0-a40d-4de9-a82a-a7ca1cb49928" providerId="AD" clId="Web-{1E76117B-7B51-4D92-ADDD-D8610B01ECED}" dt="2023-11-21T17:51:19.630" v="128" actId="14100"/>
          <ac:picMkLst>
            <pc:docMk/>
            <pc:sldMk cId="1902973981" sldId="365"/>
            <ac:picMk id="9" creationId="{0BD89160-50C8-B9BB-37A5-88D862A238FA}"/>
          </ac:picMkLst>
        </pc:picChg>
        <pc:picChg chg="add mod">
          <ac:chgData name="julien.collier" userId="S::julien.collier_easymile.com#ext#@dfds.onmicrosoft.com::0a77b7c0-a40d-4de9-a82a-a7ca1cb49928" providerId="AD" clId="Web-{1E76117B-7B51-4D92-ADDD-D8610B01ECED}" dt="2023-11-21T17:52:00.507" v="133" actId="1076"/>
          <ac:picMkLst>
            <pc:docMk/>
            <pc:sldMk cId="1902973981" sldId="365"/>
            <ac:picMk id="12" creationId="{1D56438E-F1E3-CA3B-F09F-832112C562DD}"/>
          </ac:picMkLst>
        </pc:picChg>
      </pc:sldChg>
    </pc:docChg>
  </pc:docChgLst>
  <pc:docChgLst>
    <pc:chgData name="Luca Colais" userId="S::luca.colais_enide.com#ext#@dfds.onmicrosoft.com::bfcb009f-7f91-416f-93f8-4ed41401c65c" providerId="AD" clId="Web-{358D636D-64E8-89F2-B47D-6FC42614FAB1}"/>
    <pc:docChg chg="addSld delSld modSld">
      <pc:chgData name="Luca Colais" userId="S::luca.colais_enide.com#ext#@dfds.onmicrosoft.com::bfcb009f-7f91-416f-93f8-4ed41401c65c" providerId="AD" clId="Web-{358D636D-64E8-89F2-B47D-6FC42614FAB1}" dt="2024-03-27T11:24:52.107" v="134" actId="14100"/>
      <pc:docMkLst>
        <pc:docMk/>
      </pc:docMkLst>
      <pc:sldChg chg="modSp">
        <pc:chgData name="Luca Colais" userId="S::luca.colais_enide.com#ext#@dfds.onmicrosoft.com::bfcb009f-7f91-416f-93f8-4ed41401c65c" providerId="AD" clId="Web-{358D636D-64E8-89F2-B47D-6FC42614FAB1}" dt="2024-03-27T11:21:21.147" v="87" actId="20577"/>
        <pc:sldMkLst>
          <pc:docMk/>
          <pc:sldMk cId="2034743411" sldId="268"/>
        </pc:sldMkLst>
        <pc:spChg chg="mod">
          <ac:chgData name="Luca Colais" userId="S::luca.colais_enide.com#ext#@dfds.onmicrosoft.com::bfcb009f-7f91-416f-93f8-4ed41401c65c" providerId="AD" clId="Web-{358D636D-64E8-89F2-B47D-6FC42614FAB1}" dt="2024-03-27T11:21:06.568" v="85" actId="1076"/>
          <ac:spMkLst>
            <pc:docMk/>
            <pc:sldMk cId="2034743411" sldId="268"/>
            <ac:spMk id="18" creationId="{76D56653-DE8B-45DE-A521-51F2F42345F7}"/>
          </ac:spMkLst>
        </pc:spChg>
        <pc:spChg chg="mod">
          <ac:chgData name="Luca Colais" userId="S::luca.colais_enide.com#ext#@dfds.onmicrosoft.com::bfcb009f-7f91-416f-93f8-4ed41401c65c" providerId="AD" clId="Web-{358D636D-64E8-89F2-B47D-6FC42614FAB1}" dt="2024-03-27T11:21:21.147" v="87" actId="20577"/>
          <ac:spMkLst>
            <pc:docMk/>
            <pc:sldMk cId="2034743411" sldId="268"/>
            <ac:spMk id="19" creationId="{AFFF7B30-C9C2-4746-AA78-64129E83D19E}"/>
          </ac:spMkLst>
        </pc:spChg>
      </pc:sldChg>
      <pc:sldChg chg="del">
        <pc:chgData name="Luca Colais" userId="S::luca.colais_enide.com#ext#@dfds.onmicrosoft.com::bfcb009f-7f91-416f-93f8-4ed41401c65c" providerId="AD" clId="Web-{358D636D-64E8-89F2-B47D-6FC42614FAB1}" dt="2024-03-27T11:08:32.623" v="74"/>
        <pc:sldMkLst>
          <pc:docMk/>
          <pc:sldMk cId="2080823192" sldId="271"/>
        </pc:sldMkLst>
      </pc:sldChg>
      <pc:sldChg chg="modSp">
        <pc:chgData name="Luca Colais" userId="S::luca.colais_enide.com#ext#@dfds.onmicrosoft.com::bfcb009f-7f91-416f-93f8-4ed41401c65c" providerId="AD" clId="Web-{358D636D-64E8-89F2-B47D-6FC42614FAB1}" dt="2024-03-27T11:04:59.194" v="41" actId="1076"/>
        <pc:sldMkLst>
          <pc:docMk/>
          <pc:sldMk cId="1186801848" sldId="360"/>
        </pc:sldMkLst>
        <pc:spChg chg="mod">
          <ac:chgData name="Luca Colais" userId="S::luca.colais_enide.com#ext#@dfds.onmicrosoft.com::bfcb009f-7f91-416f-93f8-4ed41401c65c" providerId="AD" clId="Web-{358D636D-64E8-89F2-B47D-6FC42614FAB1}" dt="2024-03-27T11:04:59.194" v="41" actId="1076"/>
          <ac:spMkLst>
            <pc:docMk/>
            <pc:sldMk cId="1186801848" sldId="360"/>
            <ac:spMk id="11" creationId="{73090E18-2328-2F5F-5A5C-9EF5CA6B0C13}"/>
          </ac:spMkLst>
        </pc:spChg>
      </pc:sldChg>
      <pc:sldChg chg="modSp">
        <pc:chgData name="Luca Colais" userId="S::luca.colais_enide.com#ext#@dfds.onmicrosoft.com::bfcb009f-7f91-416f-93f8-4ed41401c65c" providerId="AD" clId="Web-{358D636D-64E8-89F2-B47D-6FC42614FAB1}" dt="2024-03-27T11:04:41.615" v="40" actId="20577"/>
        <pc:sldMkLst>
          <pc:docMk/>
          <pc:sldMk cId="1225282951" sldId="368"/>
        </pc:sldMkLst>
        <pc:spChg chg="mod">
          <ac:chgData name="Luca Colais" userId="S::luca.colais_enide.com#ext#@dfds.onmicrosoft.com::bfcb009f-7f91-416f-93f8-4ed41401c65c" providerId="AD" clId="Web-{358D636D-64E8-89F2-B47D-6FC42614FAB1}" dt="2024-03-27T11:04:41.615" v="40" actId="20577"/>
          <ac:spMkLst>
            <pc:docMk/>
            <pc:sldMk cId="1225282951" sldId="368"/>
            <ac:spMk id="4" creationId="{DCD24106-66E6-D95E-40F6-88F11278507E}"/>
          </ac:spMkLst>
        </pc:spChg>
        <pc:picChg chg="mod">
          <ac:chgData name="Luca Colais" userId="S::luca.colais_enide.com#ext#@dfds.onmicrosoft.com::bfcb009f-7f91-416f-93f8-4ed41401c65c" providerId="AD" clId="Web-{358D636D-64E8-89F2-B47D-6FC42614FAB1}" dt="2024-03-27T11:03:25.035" v="3" actId="1076"/>
          <ac:picMkLst>
            <pc:docMk/>
            <pc:sldMk cId="1225282951" sldId="368"/>
            <ac:picMk id="7" creationId="{FCDB7560-1257-C6CF-1C26-852282E8DF94}"/>
          </ac:picMkLst>
        </pc:picChg>
      </pc:sldChg>
      <pc:sldChg chg="delSp new del">
        <pc:chgData name="Luca Colais" userId="S::luca.colais_enide.com#ext#@dfds.onmicrosoft.com::bfcb009f-7f91-416f-93f8-4ed41401c65c" providerId="AD" clId="Web-{358D636D-64E8-89F2-B47D-6FC42614FAB1}" dt="2024-03-27T11:08:37.529" v="75"/>
        <pc:sldMkLst>
          <pc:docMk/>
          <pc:sldMk cId="2053759943" sldId="370"/>
        </pc:sldMkLst>
        <pc:spChg chg="del">
          <ac:chgData name="Luca Colais" userId="S::luca.colais_enide.com#ext#@dfds.onmicrosoft.com::bfcb009f-7f91-416f-93f8-4ed41401c65c" providerId="AD" clId="Web-{358D636D-64E8-89F2-B47D-6FC42614FAB1}" dt="2024-03-27T11:06:08.931" v="44"/>
          <ac:spMkLst>
            <pc:docMk/>
            <pc:sldMk cId="2053759943" sldId="370"/>
            <ac:spMk id="3" creationId="{A803AAAD-C4DD-1716-10AA-164AF4125D73}"/>
          </ac:spMkLst>
        </pc:spChg>
        <pc:spChg chg="del">
          <ac:chgData name="Luca Colais" userId="S::luca.colais_enide.com#ext#@dfds.onmicrosoft.com::bfcb009f-7f91-416f-93f8-4ed41401c65c" providerId="AD" clId="Web-{358D636D-64E8-89F2-B47D-6FC42614FAB1}" dt="2024-03-27T11:06:06.009" v="43"/>
          <ac:spMkLst>
            <pc:docMk/>
            <pc:sldMk cId="2053759943" sldId="370"/>
            <ac:spMk id="4" creationId="{7FB8824A-ADFE-BA8A-3176-62B6C48EFA6F}"/>
          </ac:spMkLst>
        </pc:spChg>
      </pc:sldChg>
      <pc:sldChg chg="addSp delSp modSp add">
        <pc:chgData name="Luca Colais" userId="S::luca.colais_enide.com#ext#@dfds.onmicrosoft.com::bfcb009f-7f91-416f-93f8-4ed41401c65c" providerId="AD" clId="Web-{358D636D-64E8-89F2-B47D-6FC42614FAB1}" dt="2024-03-27T11:09:07.717" v="76" actId="1076"/>
        <pc:sldMkLst>
          <pc:docMk/>
          <pc:sldMk cId="4077920846" sldId="371"/>
        </pc:sldMkLst>
        <pc:spChg chg="mod">
          <ac:chgData name="Luca Colais" userId="S::luca.colais_enide.com#ext#@dfds.onmicrosoft.com::bfcb009f-7f91-416f-93f8-4ed41401c65c" providerId="AD" clId="Web-{358D636D-64E8-89F2-B47D-6FC42614FAB1}" dt="2024-03-27T11:08:08.137" v="69" actId="1076"/>
          <ac:spMkLst>
            <pc:docMk/>
            <pc:sldMk cId="4077920846" sldId="371"/>
            <ac:spMk id="2" creationId="{00000000-0000-0000-0000-000000000000}"/>
          </ac:spMkLst>
        </pc:spChg>
        <pc:spChg chg="del">
          <ac:chgData name="Luca Colais" userId="S::luca.colais_enide.com#ext#@dfds.onmicrosoft.com::bfcb009f-7f91-416f-93f8-4ed41401c65c" providerId="AD" clId="Web-{358D636D-64E8-89F2-B47D-6FC42614FAB1}" dt="2024-03-27T11:07:34.965" v="59"/>
          <ac:spMkLst>
            <pc:docMk/>
            <pc:sldMk cId="4077920846" sldId="371"/>
            <ac:spMk id="11" creationId="{00000000-0000-0000-0000-000000000000}"/>
          </ac:spMkLst>
        </pc:spChg>
        <pc:spChg chg="add mod">
          <ac:chgData name="Luca Colais" userId="S::luca.colais_enide.com#ext#@dfds.onmicrosoft.com::bfcb009f-7f91-416f-93f8-4ed41401c65c" providerId="AD" clId="Web-{358D636D-64E8-89F2-B47D-6FC42614FAB1}" dt="2024-03-27T11:08:15.685" v="71" actId="20577"/>
          <ac:spMkLst>
            <pc:docMk/>
            <pc:sldMk cId="4077920846" sldId="371"/>
            <ac:spMk id="20" creationId="{73A95972-D0AF-B5A8-0449-C29A0FC74863}"/>
          </ac:spMkLst>
        </pc:spChg>
        <pc:spChg chg="add mod">
          <ac:chgData name="Luca Colais" userId="S::luca.colais_enide.com#ext#@dfds.onmicrosoft.com::bfcb009f-7f91-416f-93f8-4ed41401c65c" providerId="AD" clId="Web-{358D636D-64E8-89F2-B47D-6FC42614FAB1}" dt="2024-03-27T11:08:24.419" v="73" actId="1076"/>
          <ac:spMkLst>
            <pc:docMk/>
            <pc:sldMk cId="4077920846" sldId="371"/>
            <ac:spMk id="22" creationId="{F977980F-7DD6-F960-BB70-41D605A0DDB8}"/>
          </ac:spMkLst>
        </pc:spChg>
        <pc:grpChg chg="add mod">
          <ac:chgData name="Luca Colais" userId="S::luca.colais_enide.com#ext#@dfds.onmicrosoft.com::bfcb009f-7f91-416f-93f8-4ed41401c65c" providerId="AD" clId="Web-{358D636D-64E8-89F2-B47D-6FC42614FAB1}" dt="2024-03-27T11:09:07.717" v="76" actId="1076"/>
          <ac:grpSpMkLst>
            <pc:docMk/>
            <pc:sldMk cId="4077920846" sldId="371"/>
            <ac:grpSpMk id="18" creationId="{5E4E73D2-45A8-0215-BF15-65A4CBD691A0}"/>
          </ac:grpSpMkLst>
        </pc:grpChg>
      </pc:sldChg>
      <pc:sldChg chg="addSp delSp modSp new">
        <pc:chgData name="Luca Colais" userId="S::luca.colais_enide.com#ext#@dfds.onmicrosoft.com::bfcb009f-7f91-416f-93f8-4ed41401c65c" providerId="AD" clId="Web-{358D636D-64E8-89F2-B47D-6FC42614FAB1}" dt="2024-03-27T11:24:52.107" v="134" actId="14100"/>
        <pc:sldMkLst>
          <pc:docMk/>
          <pc:sldMk cId="1427438455" sldId="372"/>
        </pc:sldMkLst>
        <pc:spChg chg="mod">
          <ac:chgData name="Luca Colais" userId="S::luca.colais_enide.com#ext#@dfds.onmicrosoft.com::bfcb009f-7f91-416f-93f8-4ed41401c65c" providerId="AD" clId="Web-{358D636D-64E8-89F2-B47D-6FC42614FAB1}" dt="2024-03-27T11:24:27.622" v="129" actId="1076"/>
          <ac:spMkLst>
            <pc:docMk/>
            <pc:sldMk cId="1427438455" sldId="372"/>
            <ac:spMk id="3" creationId="{A61F8B26-9A67-B52E-854F-DD365137AC29}"/>
          </ac:spMkLst>
        </pc:spChg>
        <pc:spChg chg="del">
          <ac:chgData name="Luca Colais" userId="S::luca.colais_enide.com#ext#@dfds.onmicrosoft.com::bfcb009f-7f91-416f-93f8-4ed41401c65c" providerId="AD" clId="Web-{358D636D-64E8-89F2-B47D-6FC42614FAB1}" dt="2024-03-27T11:24:01.980" v="124"/>
          <ac:spMkLst>
            <pc:docMk/>
            <pc:sldMk cId="1427438455" sldId="372"/>
            <ac:spMk id="4" creationId="{70605C99-E581-3148-209F-4C3151EC9E09}"/>
          </ac:spMkLst>
        </pc:spChg>
        <pc:spChg chg="add del mod">
          <ac:chgData name="Luca Colais" userId="S::luca.colais_enide.com#ext#@dfds.onmicrosoft.com::bfcb009f-7f91-416f-93f8-4ed41401c65c" providerId="AD" clId="Web-{358D636D-64E8-89F2-B47D-6FC42614FAB1}" dt="2024-03-27T11:22:58.275" v="112"/>
          <ac:spMkLst>
            <pc:docMk/>
            <pc:sldMk cId="1427438455" sldId="372"/>
            <ac:spMk id="6" creationId="{F924477E-BDF2-503C-8184-CD04317B7C4C}"/>
          </ac:spMkLst>
        </pc:spChg>
        <pc:picChg chg="add mod">
          <ac:chgData name="Luca Colais" userId="S::luca.colais_enide.com#ext#@dfds.onmicrosoft.com::bfcb009f-7f91-416f-93f8-4ed41401c65c" providerId="AD" clId="Web-{358D636D-64E8-89F2-B47D-6FC42614FAB1}" dt="2024-03-27T11:24:52.107" v="134" actId="14100"/>
          <ac:picMkLst>
            <pc:docMk/>
            <pc:sldMk cId="1427438455" sldId="372"/>
            <ac:picMk id="7" creationId="{5E78506C-C88F-EC06-BF12-ED3228FAF380}"/>
          </ac:picMkLst>
        </pc:picChg>
      </pc:sldChg>
      <pc:sldMasterChg chg="addSldLayout">
        <pc:chgData name="Luca Colais" userId="S::luca.colais_enide.com#ext#@dfds.onmicrosoft.com::bfcb009f-7f91-416f-93f8-4ed41401c65c" providerId="AD" clId="Web-{358D636D-64E8-89F2-B47D-6FC42614FAB1}" dt="2024-03-27T11:06:16.103" v="45"/>
        <pc:sldMasterMkLst>
          <pc:docMk/>
          <pc:sldMasterMk cId="0" sldId="2147483648"/>
        </pc:sldMasterMkLst>
        <pc:sldLayoutChg chg="add">
          <pc:chgData name="Luca Colais" userId="S::luca.colais_enide.com#ext#@dfds.onmicrosoft.com::bfcb009f-7f91-416f-93f8-4ed41401c65c" providerId="AD" clId="Web-{358D636D-64E8-89F2-B47D-6FC42614FAB1}" dt="2024-03-27T11:06:16.103" v="45"/>
          <pc:sldLayoutMkLst>
            <pc:docMk/>
            <pc:sldMasterMk cId="0" sldId="2147483648"/>
            <pc:sldLayoutMk cId="1156650485" sldId="2147483667"/>
          </pc:sldLayoutMkLst>
        </pc:sldLayoutChg>
      </pc:sldMasterChg>
    </pc:docChg>
  </pc:docChgLst>
  <pc:docChgLst>
    <pc:chgData name="Couelle, Victoire" userId="S::victoire.couelle_iru.org#ext#@dfds.onmicrosoft.com::aca174cd-3280-43df-ae1f-b777b1f3e9a3" providerId="AD" clId="Web-{CFB616AE-7906-4734-BCDB-BC1ED15841C6}"/>
    <pc:docChg chg="modSld">
      <pc:chgData name="Couelle, Victoire" userId="S::victoire.couelle_iru.org#ext#@dfds.onmicrosoft.com::aca174cd-3280-43df-ae1f-b777b1f3e9a3" providerId="AD" clId="Web-{CFB616AE-7906-4734-BCDB-BC1ED15841C6}" dt="2023-11-15T13:23:53.885" v="16" actId="20577"/>
      <pc:docMkLst>
        <pc:docMk/>
      </pc:docMkLst>
      <pc:sldChg chg="modSp">
        <pc:chgData name="Couelle, Victoire" userId="S::victoire.couelle_iru.org#ext#@dfds.onmicrosoft.com::aca174cd-3280-43df-ae1f-b777b1f3e9a3" providerId="AD" clId="Web-{CFB616AE-7906-4734-BCDB-BC1ED15841C6}" dt="2023-11-15T13:23:53.885" v="16" actId="20577"/>
        <pc:sldMkLst>
          <pc:docMk/>
          <pc:sldMk cId="3473692982" sldId="277"/>
        </pc:sldMkLst>
        <pc:spChg chg="mod">
          <ac:chgData name="Couelle, Victoire" userId="S::victoire.couelle_iru.org#ext#@dfds.onmicrosoft.com::aca174cd-3280-43df-ae1f-b777b1f3e9a3" providerId="AD" clId="Web-{CFB616AE-7906-4734-BCDB-BC1ED15841C6}" dt="2023-11-15T13:23:53.885" v="16" actId="20577"/>
          <ac:spMkLst>
            <pc:docMk/>
            <pc:sldMk cId="3473692982" sldId="277"/>
            <ac:spMk id="20" creationId="{F98C8DC6-3211-49C7-A301-4CC457AB7D02}"/>
          </ac:spMkLst>
        </pc:spChg>
      </pc:sldChg>
    </pc:docChg>
  </pc:docChgLst>
  <pc:docChgLst>
    <pc:chgData name="Rebecca Ronke" userId="S::rebecca.ronke_appliedautonomy.no#ext#@dfds.onmicrosoft.com::ded9f933-3077-43ca-8fd1-9a16565665fd" providerId="AD" clId="Web-{08809CDF-D8AA-6FA7-80A4-70740EA90F6B}"/>
    <pc:docChg chg="modSld">
      <pc:chgData name="Rebecca Ronke" userId="S::rebecca.ronke_appliedautonomy.no#ext#@dfds.onmicrosoft.com::ded9f933-3077-43ca-8fd1-9a16565665fd" providerId="AD" clId="Web-{08809CDF-D8AA-6FA7-80A4-70740EA90F6B}" dt="2023-11-16T09:01:29.434" v="135" actId="20577"/>
      <pc:docMkLst>
        <pc:docMk/>
      </pc:docMkLst>
      <pc:sldChg chg="delSp modSp">
        <pc:chgData name="Rebecca Ronke" userId="S::rebecca.ronke_appliedautonomy.no#ext#@dfds.onmicrosoft.com::ded9f933-3077-43ca-8fd1-9a16565665fd" providerId="AD" clId="Web-{08809CDF-D8AA-6FA7-80A4-70740EA90F6B}" dt="2023-11-16T08:41:38.304" v="29"/>
        <pc:sldMkLst>
          <pc:docMk/>
          <pc:sldMk cId="0" sldId="260"/>
        </pc:sldMkLst>
        <pc:spChg chg="del">
          <ac:chgData name="Rebecca Ronke" userId="S::rebecca.ronke_appliedautonomy.no#ext#@dfds.onmicrosoft.com::ded9f933-3077-43ca-8fd1-9a16565665fd" providerId="AD" clId="Web-{08809CDF-D8AA-6FA7-80A4-70740EA90F6B}" dt="2023-11-16T08:41:38.304" v="29"/>
          <ac:spMkLst>
            <pc:docMk/>
            <pc:sldMk cId="0" sldId="260"/>
            <ac:spMk id="13" creationId="{ACC4A35E-3800-481F-8255-39F132B74DD3}"/>
          </ac:spMkLst>
        </pc:spChg>
        <pc:spChg chg="mod">
          <ac:chgData name="Rebecca Ronke" userId="S::rebecca.ronke_appliedautonomy.no#ext#@dfds.onmicrosoft.com::ded9f933-3077-43ca-8fd1-9a16565665fd" providerId="AD" clId="Web-{08809CDF-D8AA-6FA7-80A4-70740EA90F6B}" dt="2023-11-16T08:39:26.146" v="0" actId="20577"/>
          <ac:spMkLst>
            <pc:docMk/>
            <pc:sldMk cId="0" sldId="260"/>
            <ac:spMk id="14" creationId="{A112E775-8BCC-400E-81E4-984D08D02912}"/>
          </ac:spMkLst>
        </pc:spChg>
        <pc:spChg chg="del">
          <ac:chgData name="Rebecca Ronke" userId="S::rebecca.ronke_appliedautonomy.no#ext#@dfds.onmicrosoft.com::ded9f933-3077-43ca-8fd1-9a16565665fd" providerId="AD" clId="Web-{08809CDF-D8AA-6FA7-80A4-70740EA90F6B}" dt="2023-11-16T08:41:33.492" v="27"/>
          <ac:spMkLst>
            <pc:docMk/>
            <pc:sldMk cId="0" sldId="260"/>
            <ac:spMk id="15" creationId="{15C7E998-9B7B-40F1-BA86-12E874E577D7}"/>
          </ac:spMkLst>
        </pc:spChg>
        <pc:spChg chg="mod">
          <ac:chgData name="Rebecca Ronke" userId="S::rebecca.ronke_appliedautonomy.no#ext#@dfds.onmicrosoft.com::ded9f933-3077-43ca-8fd1-9a16565665fd" providerId="AD" clId="Web-{08809CDF-D8AA-6FA7-80A4-70740EA90F6B}" dt="2023-11-16T08:40:51.210" v="26" actId="20577"/>
          <ac:spMkLst>
            <pc:docMk/>
            <pc:sldMk cId="0" sldId="260"/>
            <ac:spMk id="144" creationId="{00000000-0000-0000-0000-000000000000}"/>
          </ac:spMkLst>
        </pc:spChg>
        <pc:picChg chg="del">
          <ac:chgData name="Rebecca Ronke" userId="S::rebecca.ronke_appliedautonomy.no#ext#@dfds.onmicrosoft.com::ded9f933-3077-43ca-8fd1-9a16565665fd" providerId="AD" clId="Web-{08809CDF-D8AA-6FA7-80A4-70740EA90F6B}" dt="2023-11-16T08:41:37.008" v="28"/>
          <ac:picMkLst>
            <pc:docMk/>
            <pc:sldMk cId="0" sldId="260"/>
            <ac:picMk id="12" creationId="{EFA54545-C117-4A25-9537-50804A6B733F}"/>
          </ac:picMkLst>
        </pc:picChg>
      </pc:sldChg>
      <pc:sldChg chg="modSp">
        <pc:chgData name="Rebecca Ronke" userId="S::rebecca.ronke_appliedautonomy.no#ext#@dfds.onmicrosoft.com::ded9f933-3077-43ca-8fd1-9a16565665fd" providerId="AD" clId="Web-{08809CDF-D8AA-6FA7-80A4-70740EA90F6B}" dt="2023-11-16T08:50:56.103" v="82" actId="20577"/>
        <pc:sldMkLst>
          <pc:docMk/>
          <pc:sldMk cId="2211541821" sldId="274"/>
        </pc:sldMkLst>
        <pc:spChg chg="mod">
          <ac:chgData name="Rebecca Ronke" userId="S::rebecca.ronke_appliedautonomy.no#ext#@dfds.onmicrosoft.com::ded9f933-3077-43ca-8fd1-9a16565665fd" providerId="AD" clId="Web-{08809CDF-D8AA-6FA7-80A4-70740EA90F6B}" dt="2023-11-16T08:50:56.103" v="82" actId="20577"/>
          <ac:spMkLst>
            <pc:docMk/>
            <pc:sldMk cId="2211541821" sldId="274"/>
            <ac:spMk id="9" creationId="{24B7982A-4E58-8758-3A7B-0B81B9667BD2}"/>
          </ac:spMkLst>
        </pc:spChg>
        <pc:spChg chg="mod">
          <ac:chgData name="Rebecca Ronke" userId="S::rebecca.ronke_appliedautonomy.no#ext#@dfds.onmicrosoft.com::ded9f933-3077-43ca-8fd1-9a16565665fd" providerId="AD" clId="Web-{08809CDF-D8AA-6FA7-80A4-70740EA90F6B}" dt="2023-11-16T08:50:48.962" v="79" actId="20577"/>
          <ac:spMkLst>
            <pc:docMk/>
            <pc:sldMk cId="2211541821" sldId="274"/>
            <ac:spMk id="12" creationId="{AF4A7D81-C806-342B-5D0A-A6DC5831C853}"/>
          </ac:spMkLst>
        </pc:spChg>
      </pc:sldChg>
      <pc:sldChg chg="modSp">
        <pc:chgData name="Rebecca Ronke" userId="S::rebecca.ronke_appliedautonomy.no#ext#@dfds.onmicrosoft.com::ded9f933-3077-43ca-8fd1-9a16565665fd" providerId="AD" clId="Web-{08809CDF-D8AA-6FA7-80A4-70740EA90F6B}" dt="2023-11-16T09:01:29.434" v="135" actId="20577"/>
        <pc:sldMkLst>
          <pc:docMk/>
          <pc:sldMk cId="3473692982" sldId="277"/>
        </pc:sldMkLst>
        <pc:spChg chg="mod">
          <ac:chgData name="Rebecca Ronke" userId="S::rebecca.ronke_appliedautonomy.no#ext#@dfds.onmicrosoft.com::ded9f933-3077-43ca-8fd1-9a16565665fd" providerId="AD" clId="Web-{08809CDF-D8AA-6FA7-80A4-70740EA90F6B}" dt="2023-11-16T09:01:29.434" v="135" actId="20577"/>
          <ac:spMkLst>
            <pc:docMk/>
            <pc:sldMk cId="3473692982" sldId="277"/>
            <ac:spMk id="20" creationId="{F98C8DC6-3211-49C7-A301-4CC457AB7D02}"/>
          </ac:spMkLst>
        </pc:spChg>
      </pc:sldChg>
      <pc:sldChg chg="modSp">
        <pc:chgData name="Rebecca Ronke" userId="S::rebecca.ronke_appliedautonomy.no#ext#@dfds.onmicrosoft.com::ded9f933-3077-43ca-8fd1-9a16565665fd" providerId="AD" clId="Web-{08809CDF-D8AA-6FA7-80A4-70740EA90F6B}" dt="2023-11-16T09:00:44.136" v="134" actId="20577"/>
        <pc:sldMkLst>
          <pc:docMk/>
          <pc:sldMk cId="3972141587" sldId="293"/>
        </pc:sldMkLst>
        <pc:spChg chg="mod">
          <ac:chgData name="Rebecca Ronke" userId="S::rebecca.ronke_appliedautonomy.no#ext#@dfds.onmicrosoft.com::ded9f933-3077-43ca-8fd1-9a16565665fd" providerId="AD" clId="Web-{08809CDF-D8AA-6FA7-80A4-70740EA90F6B}" dt="2023-11-16T09:00:44.136" v="134" actId="20577"/>
          <ac:spMkLst>
            <pc:docMk/>
            <pc:sldMk cId="3972141587" sldId="293"/>
            <ac:spMk id="7" creationId="{4258C727-A83E-D89A-C17B-1037CB5CA9C2}"/>
          </ac:spMkLst>
        </pc:spChg>
      </pc:sldChg>
      <pc:sldChg chg="modSp">
        <pc:chgData name="Rebecca Ronke" userId="S::rebecca.ronke_appliedautonomy.no#ext#@dfds.onmicrosoft.com::ded9f933-3077-43ca-8fd1-9a16565665fd" providerId="AD" clId="Web-{08809CDF-D8AA-6FA7-80A4-70740EA90F6B}" dt="2023-11-16T08:45:08.339" v="50" actId="20577"/>
        <pc:sldMkLst>
          <pc:docMk/>
          <pc:sldMk cId="170179353" sldId="302"/>
        </pc:sldMkLst>
        <pc:spChg chg="mod">
          <ac:chgData name="Rebecca Ronke" userId="S::rebecca.ronke_appliedautonomy.no#ext#@dfds.onmicrosoft.com::ded9f933-3077-43ca-8fd1-9a16565665fd" providerId="AD" clId="Web-{08809CDF-D8AA-6FA7-80A4-70740EA90F6B}" dt="2023-11-16T08:45:08.339" v="50" actId="20577"/>
          <ac:spMkLst>
            <pc:docMk/>
            <pc:sldMk cId="170179353" sldId="302"/>
            <ac:spMk id="193" creationId="{00000000-0000-0000-0000-000000000000}"/>
          </ac:spMkLst>
        </pc:spChg>
      </pc:sldChg>
      <pc:sldChg chg="modSp">
        <pc:chgData name="Rebecca Ronke" userId="S::rebecca.ronke_appliedautonomy.no#ext#@dfds.onmicrosoft.com::ded9f933-3077-43ca-8fd1-9a16565665fd" providerId="AD" clId="Web-{08809CDF-D8AA-6FA7-80A4-70740EA90F6B}" dt="2023-11-16T08:44:41.682" v="49" actId="20577"/>
        <pc:sldMkLst>
          <pc:docMk/>
          <pc:sldMk cId="486200520" sldId="303"/>
        </pc:sldMkLst>
        <pc:spChg chg="mod">
          <ac:chgData name="Rebecca Ronke" userId="S::rebecca.ronke_appliedautonomy.no#ext#@dfds.onmicrosoft.com::ded9f933-3077-43ca-8fd1-9a16565665fd" providerId="AD" clId="Web-{08809CDF-D8AA-6FA7-80A4-70740EA90F6B}" dt="2023-11-16T08:44:41.682" v="49" actId="20577"/>
          <ac:spMkLst>
            <pc:docMk/>
            <pc:sldMk cId="486200520" sldId="303"/>
            <ac:spMk id="193" creationId="{00000000-0000-0000-0000-000000000000}"/>
          </ac:spMkLst>
        </pc:spChg>
      </pc:sldChg>
      <pc:sldChg chg="modSp">
        <pc:chgData name="Rebecca Ronke" userId="S::rebecca.ronke_appliedautonomy.no#ext#@dfds.onmicrosoft.com::ded9f933-3077-43ca-8fd1-9a16565665fd" providerId="AD" clId="Web-{08809CDF-D8AA-6FA7-80A4-70740EA90F6B}" dt="2023-11-16T08:44:05.103" v="42" actId="20577"/>
        <pc:sldMkLst>
          <pc:docMk/>
          <pc:sldMk cId="4088188226" sldId="304"/>
        </pc:sldMkLst>
        <pc:spChg chg="mod">
          <ac:chgData name="Rebecca Ronke" userId="S::rebecca.ronke_appliedautonomy.no#ext#@dfds.onmicrosoft.com::ded9f933-3077-43ca-8fd1-9a16565665fd" providerId="AD" clId="Web-{08809CDF-D8AA-6FA7-80A4-70740EA90F6B}" dt="2023-11-16T08:44:05.103" v="42" actId="20577"/>
          <ac:spMkLst>
            <pc:docMk/>
            <pc:sldMk cId="4088188226" sldId="304"/>
            <ac:spMk id="193" creationId="{00000000-0000-0000-0000-000000000000}"/>
          </ac:spMkLst>
        </pc:spChg>
      </pc:sldChg>
      <pc:sldChg chg="modSp">
        <pc:chgData name="Rebecca Ronke" userId="S::rebecca.ronke_appliedautonomy.no#ext#@dfds.onmicrosoft.com::ded9f933-3077-43ca-8fd1-9a16565665fd" providerId="AD" clId="Web-{08809CDF-D8AA-6FA7-80A4-70740EA90F6B}" dt="2023-11-16T08:43:37.416" v="38" actId="20577"/>
        <pc:sldMkLst>
          <pc:docMk/>
          <pc:sldMk cId="3426019292" sldId="307"/>
        </pc:sldMkLst>
        <pc:spChg chg="mod">
          <ac:chgData name="Rebecca Ronke" userId="S::rebecca.ronke_appliedautonomy.no#ext#@dfds.onmicrosoft.com::ded9f933-3077-43ca-8fd1-9a16565665fd" providerId="AD" clId="Web-{08809CDF-D8AA-6FA7-80A4-70740EA90F6B}" dt="2023-11-16T08:43:37.416" v="38" actId="20577"/>
          <ac:spMkLst>
            <pc:docMk/>
            <pc:sldMk cId="3426019292" sldId="307"/>
            <ac:spMk id="193" creationId="{00000000-0000-0000-0000-000000000000}"/>
          </ac:spMkLst>
        </pc:spChg>
      </pc:sldChg>
      <pc:sldChg chg="modSp">
        <pc:chgData name="Rebecca Ronke" userId="S::rebecca.ronke_appliedautonomy.no#ext#@dfds.onmicrosoft.com::ded9f933-3077-43ca-8fd1-9a16565665fd" providerId="AD" clId="Web-{08809CDF-D8AA-6FA7-80A4-70740EA90F6B}" dt="2023-11-16T08:44:11.479" v="46" actId="20577"/>
        <pc:sldMkLst>
          <pc:docMk/>
          <pc:sldMk cId="2965092759" sldId="308"/>
        </pc:sldMkLst>
        <pc:spChg chg="mod">
          <ac:chgData name="Rebecca Ronke" userId="S::rebecca.ronke_appliedautonomy.no#ext#@dfds.onmicrosoft.com::ded9f933-3077-43ca-8fd1-9a16565665fd" providerId="AD" clId="Web-{08809CDF-D8AA-6FA7-80A4-70740EA90F6B}" dt="2023-11-16T08:44:11.479" v="46" actId="20577"/>
          <ac:spMkLst>
            <pc:docMk/>
            <pc:sldMk cId="2965092759" sldId="308"/>
            <ac:spMk id="193" creationId="{00000000-0000-0000-0000-000000000000}"/>
          </ac:spMkLst>
        </pc:spChg>
      </pc:sldChg>
      <pc:sldChg chg="modSp">
        <pc:chgData name="Rebecca Ronke" userId="S::rebecca.ronke_appliedautonomy.no#ext#@dfds.onmicrosoft.com::ded9f933-3077-43ca-8fd1-9a16565665fd" providerId="AD" clId="Web-{08809CDF-D8AA-6FA7-80A4-70740EA90F6B}" dt="2023-11-16T08:43:17.400" v="35" actId="20577"/>
        <pc:sldMkLst>
          <pc:docMk/>
          <pc:sldMk cId="860012328" sldId="309"/>
        </pc:sldMkLst>
        <pc:spChg chg="mod">
          <ac:chgData name="Rebecca Ronke" userId="S::rebecca.ronke_appliedautonomy.no#ext#@dfds.onmicrosoft.com::ded9f933-3077-43ca-8fd1-9a16565665fd" providerId="AD" clId="Web-{08809CDF-D8AA-6FA7-80A4-70740EA90F6B}" dt="2023-11-16T08:43:17.400" v="35" actId="20577"/>
          <ac:spMkLst>
            <pc:docMk/>
            <pc:sldMk cId="860012328" sldId="309"/>
            <ac:spMk id="18" creationId="{76D56653-DE8B-45DE-A521-51F2F42345F7}"/>
          </ac:spMkLst>
        </pc:spChg>
      </pc:sldChg>
      <pc:sldChg chg="modSp">
        <pc:chgData name="Rebecca Ronke" userId="S::rebecca.ronke_appliedautonomy.no#ext#@dfds.onmicrosoft.com::ded9f933-3077-43ca-8fd1-9a16565665fd" providerId="AD" clId="Web-{08809CDF-D8AA-6FA7-80A4-70740EA90F6B}" dt="2023-11-16T08:42:34.196" v="33" actId="20577"/>
        <pc:sldMkLst>
          <pc:docMk/>
          <pc:sldMk cId="1272510560" sldId="312"/>
        </pc:sldMkLst>
        <pc:spChg chg="mod">
          <ac:chgData name="Rebecca Ronke" userId="S::rebecca.ronke_appliedautonomy.no#ext#@dfds.onmicrosoft.com::ded9f933-3077-43ca-8fd1-9a16565665fd" providerId="AD" clId="Web-{08809CDF-D8AA-6FA7-80A4-70740EA90F6B}" dt="2023-11-16T08:42:34.196" v="33" actId="20577"/>
          <ac:spMkLst>
            <pc:docMk/>
            <pc:sldMk cId="1272510560" sldId="312"/>
            <ac:spMk id="193" creationId="{00000000-0000-0000-0000-000000000000}"/>
          </ac:spMkLst>
        </pc:spChg>
      </pc:sldChg>
      <pc:sldChg chg="modSp">
        <pc:chgData name="Rebecca Ronke" userId="S::rebecca.ronke_appliedautonomy.no#ext#@dfds.onmicrosoft.com::ded9f933-3077-43ca-8fd1-9a16565665fd" providerId="AD" clId="Web-{08809CDF-D8AA-6FA7-80A4-70740EA90F6B}" dt="2023-11-16T08:52:45.012" v="111" actId="20577"/>
        <pc:sldMkLst>
          <pc:docMk/>
          <pc:sldMk cId="2624176889" sldId="316"/>
        </pc:sldMkLst>
        <pc:spChg chg="mod">
          <ac:chgData name="Rebecca Ronke" userId="S::rebecca.ronke_appliedautonomy.no#ext#@dfds.onmicrosoft.com::ded9f933-3077-43ca-8fd1-9a16565665fd" providerId="AD" clId="Web-{08809CDF-D8AA-6FA7-80A4-70740EA90F6B}" dt="2023-11-16T08:48:54.795" v="66" actId="20577"/>
          <ac:spMkLst>
            <pc:docMk/>
            <pc:sldMk cId="2624176889" sldId="316"/>
            <ac:spMk id="7" creationId="{9DAA507F-2435-F654-700C-1F50015795B6}"/>
          </ac:spMkLst>
        </pc:spChg>
        <pc:spChg chg="mod">
          <ac:chgData name="Rebecca Ronke" userId="S::rebecca.ronke_appliedautonomy.no#ext#@dfds.onmicrosoft.com::ded9f933-3077-43ca-8fd1-9a16565665fd" providerId="AD" clId="Web-{08809CDF-D8AA-6FA7-80A4-70740EA90F6B}" dt="2023-11-16T08:52:45.012" v="111" actId="20577"/>
          <ac:spMkLst>
            <pc:docMk/>
            <pc:sldMk cId="2624176889" sldId="316"/>
            <ac:spMk id="63" creationId="{00000000-0000-0000-0000-000000000000}"/>
          </ac:spMkLst>
        </pc:spChg>
      </pc:sldChg>
      <pc:sldChg chg="modSp">
        <pc:chgData name="Rebecca Ronke" userId="S::rebecca.ronke_appliedautonomy.no#ext#@dfds.onmicrosoft.com::ded9f933-3077-43ca-8fd1-9a16565665fd" providerId="AD" clId="Web-{08809CDF-D8AA-6FA7-80A4-70740EA90F6B}" dt="2023-11-16T08:49:05.459" v="70" actId="1076"/>
        <pc:sldMkLst>
          <pc:docMk/>
          <pc:sldMk cId="1969667367" sldId="317"/>
        </pc:sldMkLst>
        <pc:picChg chg="mod">
          <ac:chgData name="Rebecca Ronke" userId="S::rebecca.ronke_appliedautonomy.no#ext#@dfds.onmicrosoft.com::ded9f933-3077-43ca-8fd1-9a16565665fd" providerId="AD" clId="Web-{08809CDF-D8AA-6FA7-80A4-70740EA90F6B}" dt="2023-11-16T08:49:05.130" v="67" actId="1076"/>
          <ac:picMkLst>
            <pc:docMk/>
            <pc:sldMk cId="1969667367" sldId="317"/>
            <ac:picMk id="2" creationId="{A9B3AE28-2C09-37D3-2239-C46744B5173D}"/>
          </ac:picMkLst>
        </pc:picChg>
        <pc:picChg chg="mod">
          <ac:chgData name="Rebecca Ronke" userId="S::rebecca.ronke_appliedautonomy.no#ext#@dfds.onmicrosoft.com::ded9f933-3077-43ca-8fd1-9a16565665fd" providerId="AD" clId="Web-{08809CDF-D8AA-6FA7-80A4-70740EA90F6B}" dt="2023-11-16T08:49:05.240" v="68" actId="1076"/>
          <ac:picMkLst>
            <pc:docMk/>
            <pc:sldMk cId="1969667367" sldId="317"/>
            <ac:picMk id="4" creationId="{22826C13-F17C-6F4D-A21E-0FD7602A67DA}"/>
          </ac:picMkLst>
        </pc:picChg>
        <pc:picChg chg="mod">
          <ac:chgData name="Rebecca Ronke" userId="S::rebecca.ronke_appliedautonomy.no#ext#@dfds.onmicrosoft.com::ded9f933-3077-43ca-8fd1-9a16565665fd" providerId="AD" clId="Web-{08809CDF-D8AA-6FA7-80A4-70740EA90F6B}" dt="2023-11-16T08:49:05.349" v="69" actId="1076"/>
          <ac:picMkLst>
            <pc:docMk/>
            <pc:sldMk cId="1969667367" sldId="317"/>
            <ac:picMk id="6" creationId="{85160917-A30A-60C7-93CB-C5DFD0E8F724}"/>
          </ac:picMkLst>
        </pc:picChg>
        <pc:picChg chg="mod">
          <ac:chgData name="Rebecca Ronke" userId="S::rebecca.ronke_appliedautonomy.no#ext#@dfds.onmicrosoft.com::ded9f933-3077-43ca-8fd1-9a16565665fd" providerId="AD" clId="Web-{08809CDF-D8AA-6FA7-80A4-70740EA90F6B}" dt="2023-11-16T08:49:05.459" v="70" actId="1076"/>
          <ac:picMkLst>
            <pc:docMk/>
            <pc:sldMk cId="1969667367" sldId="317"/>
            <ac:picMk id="8" creationId="{D0E770C7-9F85-2D48-FB7B-1306BCABF09F}"/>
          </ac:picMkLst>
        </pc:picChg>
      </pc:sldChg>
      <pc:sldChg chg="modSp">
        <pc:chgData name="Rebecca Ronke" userId="S::rebecca.ronke_appliedautonomy.no#ext#@dfds.onmicrosoft.com::ded9f933-3077-43ca-8fd1-9a16565665fd" providerId="AD" clId="Web-{08809CDF-D8AA-6FA7-80A4-70740EA90F6B}" dt="2023-11-16T08:50:14.539" v="77" actId="20577"/>
        <pc:sldMkLst>
          <pc:docMk/>
          <pc:sldMk cId="3998938817" sldId="318"/>
        </pc:sldMkLst>
        <pc:spChg chg="mod">
          <ac:chgData name="Rebecca Ronke" userId="S::rebecca.ronke_appliedautonomy.no#ext#@dfds.onmicrosoft.com::ded9f933-3077-43ca-8fd1-9a16565665fd" providerId="AD" clId="Web-{08809CDF-D8AA-6FA7-80A4-70740EA90F6B}" dt="2023-11-16T08:50:14.539" v="77" actId="20577"/>
          <ac:spMkLst>
            <pc:docMk/>
            <pc:sldMk cId="3998938817" sldId="318"/>
            <ac:spMk id="3" creationId="{1564888E-FD7B-9884-90C8-B02D20A1706C}"/>
          </ac:spMkLst>
        </pc:spChg>
      </pc:sldChg>
      <pc:sldChg chg="modSp">
        <pc:chgData name="Rebecca Ronke" userId="S::rebecca.ronke_appliedautonomy.no#ext#@dfds.onmicrosoft.com::ded9f933-3077-43ca-8fd1-9a16565665fd" providerId="AD" clId="Web-{08809CDF-D8AA-6FA7-80A4-70740EA90F6B}" dt="2023-11-16T08:52:21.605" v="103" actId="20577"/>
        <pc:sldMkLst>
          <pc:docMk/>
          <pc:sldMk cId="2421838071" sldId="319"/>
        </pc:sldMkLst>
        <pc:spChg chg="mod">
          <ac:chgData name="Rebecca Ronke" userId="S::rebecca.ronke_appliedautonomy.no#ext#@dfds.onmicrosoft.com::ded9f933-3077-43ca-8fd1-9a16565665fd" providerId="AD" clId="Web-{08809CDF-D8AA-6FA7-80A4-70740EA90F6B}" dt="2023-11-16T08:52:21.605" v="103" actId="20577"/>
          <ac:spMkLst>
            <pc:docMk/>
            <pc:sldMk cId="2421838071" sldId="319"/>
            <ac:spMk id="2" creationId="{96C3A767-B38E-B6BC-0D63-E5073126D55B}"/>
          </ac:spMkLst>
        </pc:spChg>
        <pc:spChg chg="mod">
          <ac:chgData name="Rebecca Ronke" userId="S::rebecca.ronke_appliedautonomy.no#ext#@dfds.onmicrosoft.com::ded9f933-3077-43ca-8fd1-9a16565665fd" providerId="AD" clId="Web-{08809CDF-D8AA-6FA7-80A4-70740EA90F6B}" dt="2023-11-16T08:51:15.931" v="89" actId="20577"/>
          <ac:spMkLst>
            <pc:docMk/>
            <pc:sldMk cId="2421838071" sldId="319"/>
            <ac:spMk id="9" creationId="{24B7982A-4E58-8758-3A7B-0B81B9667BD2}"/>
          </ac:spMkLst>
        </pc:spChg>
        <pc:spChg chg="mod">
          <ac:chgData name="Rebecca Ronke" userId="S::rebecca.ronke_appliedautonomy.no#ext#@dfds.onmicrosoft.com::ded9f933-3077-43ca-8fd1-9a16565665fd" providerId="AD" clId="Web-{08809CDF-D8AA-6FA7-80A4-70740EA90F6B}" dt="2023-11-16T08:51:11.884" v="86" actId="20577"/>
          <ac:spMkLst>
            <pc:docMk/>
            <pc:sldMk cId="2421838071" sldId="319"/>
            <ac:spMk id="12" creationId="{AF4A7D81-C806-342B-5D0A-A6DC5831C853}"/>
          </ac:spMkLst>
        </pc:spChg>
      </pc:sldChg>
      <pc:sldChg chg="modSp">
        <pc:chgData name="Rebecca Ronke" userId="S::rebecca.ronke_appliedautonomy.no#ext#@dfds.onmicrosoft.com::ded9f933-3077-43ca-8fd1-9a16565665fd" providerId="AD" clId="Web-{08809CDF-D8AA-6FA7-80A4-70740EA90F6B}" dt="2023-11-16T08:53:03.481" v="115" actId="14100"/>
        <pc:sldMkLst>
          <pc:docMk/>
          <pc:sldMk cId="1247572341" sldId="320"/>
        </pc:sldMkLst>
        <pc:spChg chg="mod">
          <ac:chgData name="Rebecca Ronke" userId="S::rebecca.ronke_appliedautonomy.no#ext#@dfds.onmicrosoft.com::ded9f933-3077-43ca-8fd1-9a16565665fd" providerId="AD" clId="Web-{08809CDF-D8AA-6FA7-80A4-70740EA90F6B}" dt="2023-11-16T08:53:03.481" v="115" actId="14100"/>
          <ac:spMkLst>
            <pc:docMk/>
            <pc:sldMk cId="1247572341" sldId="320"/>
            <ac:spMk id="24" creationId="{1B68D277-34A9-4279-8D2F-07C52EC2B09F}"/>
          </ac:spMkLst>
        </pc:spChg>
      </pc:sldChg>
      <pc:sldChg chg="modSp">
        <pc:chgData name="Rebecca Ronke" userId="S::rebecca.ronke_appliedautonomy.no#ext#@dfds.onmicrosoft.com::ded9f933-3077-43ca-8fd1-9a16565665fd" providerId="AD" clId="Web-{08809CDF-D8AA-6FA7-80A4-70740EA90F6B}" dt="2023-11-16T08:55:21.908" v="130" actId="20577"/>
        <pc:sldMkLst>
          <pc:docMk/>
          <pc:sldMk cId="841749649" sldId="321"/>
        </pc:sldMkLst>
        <pc:spChg chg="mod">
          <ac:chgData name="Rebecca Ronke" userId="S::rebecca.ronke_appliedautonomy.no#ext#@dfds.onmicrosoft.com::ded9f933-3077-43ca-8fd1-9a16565665fd" providerId="AD" clId="Web-{08809CDF-D8AA-6FA7-80A4-70740EA90F6B}" dt="2023-11-16T08:54:12.202" v="116" actId="1076"/>
          <ac:spMkLst>
            <pc:docMk/>
            <pc:sldMk cId="841749649" sldId="321"/>
            <ac:spMk id="5" creationId="{DD7C8A6F-B9CD-14A9-FA84-3D06F33CE1B5}"/>
          </ac:spMkLst>
        </pc:spChg>
        <pc:spChg chg="mod">
          <ac:chgData name="Rebecca Ronke" userId="S::rebecca.ronke_appliedautonomy.no#ext#@dfds.onmicrosoft.com::ded9f933-3077-43ca-8fd1-9a16565665fd" providerId="AD" clId="Web-{08809CDF-D8AA-6FA7-80A4-70740EA90F6B}" dt="2023-11-16T08:54:22.499" v="117" actId="1076"/>
          <ac:spMkLst>
            <pc:docMk/>
            <pc:sldMk cId="841749649" sldId="321"/>
            <ac:spMk id="6" creationId="{D7CF6488-E95D-EB84-8EB6-1B3EB57420D3}"/>
          </ac:spMkLst>
        </pc:spChg>
        <pc:spChg chg="mod">
          <ac:chgData name="Rebecca Ronke" userId="S::rebecca.ronke_appliedautonomy.no#ext#@dfds.onmicrosoft.com::ded9f933-3077-43ca-8fd1-9a16565665fd" providerId="AD" clId="Web-{08809CDF-D8AA-6FA7-80A4-70740EA90F6B}" dt="2023-11-16T08:55:21.908" v="130" actId="20577"/>
          <ac:spMkLst>
            <pc:docMk/>
            <pc:sldMk cId="841749649" sldId="321"/>
            <ac:spMk id="11" creationId="{8BAC88A6-CD4C-4D3D-8063-39C0A03B8A78}"/>
          </ac:spMkLst>
        </pc:spChg>
        <pc:spChg chg="mod">
          <ac:chgData name="Rebecca Ronke" userId="S::rebecca.ronke_appliedautonomy.no#ext#@dfds.onmicrosoft.com::ded9f933-3077-43ca-8fd1-9a16565665fd" providerId="AD" clId="Web-{08809CDF-D8AA-6FA7-80A4-70740EA90F6B}" dt="2023-11-16T08:54:47.860" v="120"/>
          <ac:spMkLst>
            <pc:docMk/>
            <pc:sldMk cId="841749649" sldId="321"/>
            <ac:spMk id="12" creationId="{4C9C72C8-8280-C647-C7AE-1350BA70DFBE}"/>
          </ac:spMkLst>
        </pc:spChg>
        <pc:spChg chg="mod">
          <ac:chgData name="Rebecca Ronke" userId="S::rebecca.ronke_appliedautonomy.no#ext#@dfds.onmicrosoft.com::ded9f933-3077-43ca-8fd1-9a16565665fd" providerId="AD" clId="Web-{08809CDF-D8AA-6FA7-80A4-70740EA90F6B}" dt="2023-11-16T08:54:47.860" v="120"/>
          <ac:spMkLst>
            <pc:docMk/>
            <pc:sldMk cId="841749649" sldId="321"/>
            <ac:spMk id="13" creationId="{C342E7DD-42D9-9AE9-D93C-F361BC74436D}"/>
          </ac:spMkLst>
        </pc:spChg>
        <pc:spChg chg="mod">
          <ac:chgData name="Rebecca Ronke" userId="S::rebecca.ronke_appliedautonomy.no#ext#@dfds.onmicrosoft.com::ded9f933-3077-43ca-8fd1-9a16565665fd" providerId="AD" clId="Web-{08809CDF-D8AA-6FA7-80A4-70740EA90F6B}" dt="2023-11-16T08:54:47.860" v="120"/>
          <ac:spMkLst>
            <pc:docMk/>
            <pc:sldMk cId="841749649" sldId="321"/>
            <ac:spMk id="14" creationId="{C6FE65CB-E998-A3B3-0973-FA9BD3AE0E3B}"/>
          </ac:spMkLst>
        </pc:spChg>
        <pc:spChg chg="mod">
          <ac:chgData name="Rebecca Ronke" userId="S::rebecca.ronke_appliedautonomy.no#ext#@dfds.onmicrosoft.com::ded9f933-3077-43ca-8fd1-9a16565665fd" providerId="AD" clId="Web-{08809CDF-D8AA-6FA7-80A4-70740EA90F6B}" dt="2023-11-16T08:54:47.860" v="120"/>
          <ac:spMkLst>
            <pc:docMk/>
            <pc:sldMk cId="841749649" sldId="321"/>
            <ac:spMk id="15" creationId="{C8FA0781-6A08-2BC4-81CE-2A03A6EC9BF9}"/>
          </ac:spMkLst>
        </pc:spChg>
        <pc:spChg chg="mod">
          <ac:chgData name="Rebecca Ronke" userId="S::rebecca.ronke_appliedautonomy.no#ext#@dfds.onmicrosoft.com::ded9f933-3077-43ca-8fd1-9a16565665fd" providerId="AD" clId="Web-{08809CDF-D8AA-6FA7-80A4-70740EA90F6B}" dt="2023-11-16T08:54:47.860" v="120"/>
          <ac:spMkLst>
            <pc:docMk/>
            <pc:sldMk cId="841749649" sldId="321"/>
            <ac:spMk id="18" creationId="{39FC946C-CE1B-9F0D-30E5-10A2873A32EA}"/>
          </ac:spMkLst>
        </pc:spChg>
        <pc:spChg chg="mod">
          <ac:chgData name="Rebecca Ronke" userId="S::rebecca.ronke_appliedautonomy.no#ext#@dfds.onmicrosoft.com::ded9f933-3077-43ca-8fd1-9a16565665fd" providerId="AD" clId="Web-{08809CDF-D8AA-6FA7-80A4-70740EA90F6B}" dt="2023-11-16T08:54:47.860" v="120"/>
          <ac:spMkLst>
            <pc:docMk/>
            <pc:sldMk cId="841749649" sldId="321"/>
            <ac:spMk id="22" creationId="{5B98DA95-641A-9913-F64E-23FAD44094B3}"/>
          </ac:spMkLst>
        </pc:spChg>
        <pc:spChg chg="mod">
          <ac:chgData name="Rebecca Ronke" userId="S::rebecca.ronke_appliedautonomy.no#ext#@dfds.onmicrosoft.com::ded9f933-3077-43ca-8fd1-9a16565665fd" providerId="AD" clId="Web-{08809CDF-D8AA-6FA7-80A4-70740EA90F6B}" dt="2023-11-16T08:54:47.860" v="120"/>
          <ac:spMkLst>
            <pc:docMk/>
            <pc:sldMk cId="841749649" sldId="321"/>
            <ac:spMk id="24" creationId="{1B68D277-34A9-4279-8D2F-07C52EC2B09F}"/>
          </ac:spMkLst>
        </pc:spChg>
      </pc:sldChg>
      <pc:sldChg chg="modSp">
        <pc:chgData name="Rebecca Ronke" userId="S::rebecca.ronke_appliedautonomy.no#ext#@dfds.onmicrosoft.com::ded9f933-3077-43ca-8fd1-9a16565665fd" providerId="AD" clId="Web-{08809CDF-D8AA-6FA7-80A4-70740EA90F6B}" dt="2023-11-16T08:56:15.019" v="132" actId="20577"/>
        <pc:sldMkLst>
          <pc:docMk/>
          <pc:sldMk cId="2019446505" sldId="324"/>
        </pc:sldMkLst>
        <pc:spChg chg="mod">
          <ac:chgData name="Rebecca Ronke" userId="S::rebecca.ronke_appliedautonomy.no#ext#@dfds.onmicrosoft.com::ded9f933-3077-43ca-8fd1-9a16565665fd" providerId="AD" clId="Web-{08809CDF-D8AA-6FA7-80A4-70740EA90F6B}" dt="2023-11-16T08:56:15.019" v="132" actId="20577"/>
          <ac:spMkLst>
            <pc:docMk/>
            <pc:sldMk cId="2019446505" sldId="324"/>
            <ac:spMk id="20" creationId="{96C0DC90-AE82-8DB4-9161-F9F51555C798}"/>
          </ac:spMkLst>
        </pc:spChg>
      </pc:sldChg>
    </pc:docChg>
  </pc:docChgLst>
  <pc:docChgLst>
    <pc:chgData name="julien.collier" userId="S::julien.collier_easymile.com#ext#@dfds.onmicrosoft.com::0a77b7c0-a40d-4de9-a82a-a7ca1cb49928" providerId="AD" clId="Web-{494849E9-5A9B-4BDD-836D-72349272479F}"/>
    <pc:docChg chg="addSld modSld">
      <pc:chgData name="julien.collier" userId="S::julien.collier_easymile.com#ext#@dfds.onmicrosoft.com::0a77b7c0-a40d-4de9-a82a-a7ca1cb49928" providerId="AD" clId="Web-{494849E9-5A9B-4BDD-836D-72349272479F}" dt="2023-11-21T08:24:16.601" v="86" actId="1076"/>
      <pc:docMkLst>
        <pc:docMk/>
      </pc:docMkLst>
      <pc:sldChg chg="addSp delSp modSp addAnim">
        <pc:chgData name="julien.collier" userId="S::julien.collier_easymile.com#ext#@dfds.onmicrosoft.com::0a77b7c0-a40d-4de9-a82a-a7ca1cb49928" providerId="AD" clId="Web-{494849E9-5A9B-4BDD-836D-72349272479F}" dt="2023-11-21T08:24:16.601" v="86" actId="1076"/>
        <pc:sldMkLst>
          <pc:docMk/>
          <pc:sldMk cId="3097032690" sldId="353"/>
        </pc:sldMkLst>
        <pc:spChg chg="mod">
          <ac:chgData name="julien.collier" userId="S::julien.collier_easymile.com#ext#@dfds.onmicrosoft.com::0a77b7c0-a40d-4de9-a82a-a7ca1cb49928" providerId="AD" clId="Web-{494849E9-5A9B-4BDD-836D-72349272479F}" dt="2023-11-21T08:21:47.017" v="70" actId="20577"/>
          <ac:spMkLst>
            <pc:docMk/>
            <pc:sldMk cId="3097032690" sldId="353"/>
            <ac:spMk id="4" creationId="{48E28237-9A69-73A5-EE9D-258980D09BCA}"/>
          </ac:spMkLst>
        </pc:spChg>
        <pc:picChg chg="add mod">
          <ac:chgData name="julien.collier" userId="S::julien.collier_easymile.com#ext#@dfds.onmicrosoft.com::0a77b7c0-a40d-4de9-a82a-a7ca1cb49928" providerId="AD" clId="Web-{494849E9-5A9B-4BDD-836D-72349272479F}" dt="2023-11-21T08:24:16.601" v="86" actId="1076"/>
          <ac:picMkLst>
            <pc:docMk/>
            <pc:sldMk cId="3097032690" sldId="353"/>
            <ac:picMk id="3" creationId="{6546F3F5-B48E-1B52-5695-A8F8E4F65381}"/>
          </ac:picMkLst>
        </pc:picChg>
        <pc:picChg chg="del">
          <ac:chgData name="julien.collier" userId="S::julien.collier_easymile.com#ext#@dfds.onmicrosoft.com::0a77b7c0-a40d-4de9-a82a-a7ca1cb49928" providerId="AD" clId="Web-{494849E9-5A9B-4BDD-836D-72349272479F}" dt="2023-11-21T08:11:03.589" v="1"/>
          <ac:picMkLst>
            <pc:docMk/>
            <pc:sldMk cId="3097032690" sldId="353"/>
            <ac:picMk id="11" creationId="{CB35FB91-8FD9-10F6-A35D-67A13BD60204}"/>
          </ac:picMkLst>
        </pc:picChg>
      </pc:sldChg>
      <pc:sldChg chg="addSp delSp modSp add replId delAnim">
        <pc:chgData name="julien.collier" userId="S::julien.collier_easymile.com#ext#@dfds.onmicrosoft.com::0a77b7c0-a40d-4de9-a82a-a7ca1cb49928" providerId="AD" clId="Web-{494849E9-5A9B-4BDD-836D-72349272479F}" dt="2023-11-21T08:23:34.615" v="84" actId="14100"/>
        <pc:sldMkLst>
          <pc:docMk/>
          <pc:sldMk cId="2988065667" sldId="354"/>
        </pc:sldMkLst>
        <pc:spChg chg="del">
          <ac:chgData name="julien.collier" userId="S::julien.collier_easymile.com#ext#@dfds.onmicrosoft.com::0a77b7c0-a40d-4de9-a82a-a7ca1cb49928" providerId="AD" clId="Web-{494849E9-5A9B-4BDD-836D-72349272479F}" dt="2023-11-21T08:22:59.848" v="73"/>
          <ac:spMkLst>
            <pc:docMk/>
            <pc:sldMk cId="2988065667" sldId="354"/>
            <ac:spMk id="4" creationId="{48E28237-9A69-73A5-EE9D-258980D09BCA}"/>
          </ac:spMkLst>
        </pc:spChg>
        <pc:spChg chg="add del mod">
          <ac:chgData name="julien.collier" userId="S::julien.collier_easymile.com#ext#@dfds.onmicrosoft.com::0a77b7c0-a40d-4de9-a82a-a7ca1cb49928" providerId="AD" clId="Web-{494849E9-5A9B-4BDD-836D-72349272479F}" dt="2023-11-21T08:23:04.333" v="77"/>
          <ac:spMkLst>
            <pc:docMk/>
            <pc:sldMk cId="2988065667" sldId="354"/>
            <ac:spMk id="5" creationId="{76E6F463-C314-3475-D527-3BB82EE4368B}"/>
          </ac:spMkLst>
        </pc:spChg>
        <pc:spChg chg="mod">
          <ac:chgData name="julien.collier" userId="S::julien.collier_easymile.com#ext#@dfds.onmicrosoft.com::0a77b7c0-a40d-4de9-a82a-a7ca1cb49928" providerId="AD" clId="Web-{494849E9-5A9B-4BDD-836D-72349272479F}" dt="2023-11-21T08:23:10.223" v="78" actId="20577"/>
          <ac:spMkLst>
            <pc:docMk/>
            <pc:sldMk cId="2988065667" sldId="354"/>
            <ac:spMk id="10" creationId="{107D3C44-42BB-7193-8E0D-D6006785F58F}"/>
          </ac:spMkLst>
        </pc:spChg>
        <pc:picChg chg="del">
          <ac:chgData name="julien.collier" userId="S::julien.collier_easymile.com#ext#@dfds.onmicrosoft.com::0a77b7c0-a40d-4de9-a82a-a7ca1cb49928" providerId="AD" clId="Web-{494849E9-5A9B-4BDD-836D-72349272479F}" dt="2023-11-21T08:22:56.707" v="71"/>
          <ac:picMkLst>
            <pc:docMk/>
            <pc:sldMk cId="2988065667" sldId="354"/>
            <ac:picMk id="3" creationId="{6546F3F5-B48E-1B52-5695-A8F8E4F65381}"/>
          </ac:picMkLst>
        </pc:picChg>
        <pc:picChg chg="add mod">
          <ac:chgData name="julien.collier" userId="S::julien.collier_easymile.com#ext#@dfds.onmicrosoft.com::0a77b7c0-a40d-4de9-a82a-a7ca1cb49928" providerId="AD" clId="Web-{494849E9-5A9B-4BDD-836D-72349272479F}" dt="2023-11-21T08:23:34.615" v="84" actId="14100"/>
          <ac:picMkLst>
            <pc:docMk/>
            <pc:sldMk cId="2988065667" sldId="354"/>
            <ac:picMk id="7" creationId="{1CB464B9-B310-7DE4-C85A-F781569D0648}"/>
          </ac:picMkLst>
        </pc:picChg>
        <pc:picChg chg="add mod">
          <ac:chgData name="julien.collier" userId="S::julien.collier_easymile.com#ext#@dfds.onmicrosoft.com::0a77b7c0-a40d-4de9-a82a-a7ca1cb49928" providerId="AD" clId="Web-{494849E9-5A9B-4BDD-836D-72349272479F}" dt="2023-11-21T08:23:31.771" v="83" actId="1076"/>
          <ac:picMkLst>
            <pc:docMk/>
            <pc:sldMk cId="2988065667" sldId="354"/>
            <ac:picMk id="9" creationId="{1B7AFC2D-5952-1BA9-608C-DF172C6499EE}"/>
          </ac:picMkLst>
        </pc:picChg>
        <pc:picChg chg="del">
          <ac:chgData name="julien.collier" userId="S::julien.collier_easymile.com#ext#@dfds.onmicrosoft.com::0a77b7c0-a40d-4de9-a82a-a7ca1cb49928" providerId="AD" clId="Web-{494849E9-5A9B-4BDD-836D-72349272479F}" dt="2023-11-21T08:22:56.707" v="72"/>
          <ac:picMkLst>
            <pc:docMk/>
            <pc:sldMk cId="2988065667" sldId="354"/>
            <ac:picMk id="15" creationId="{AE4907C9-F4AB-DFDE-5BA3-B477DFA49E26}"/>
          </ac:picMkLst>
        </pc:picChg>
      </pc:sldChg>
    </pc:docChg>
  </pc:docChgLst>
  <pc:docChgLst>
    <pc:chgData name="Diana REINALES" userId="S::diana.reinales_cara.eu#ext#@dfds.onmicrosoft.com::2aa99d0b-2b92-483d-9752-0c3b59c562be" providerId="AD" clId="Web-{0B93DA4F-6890-466B-ADF0-8C31BCB5C223}"/>
    <pc:docChg chg="modSld">
      <pc:chgData name="Diana REINALES" userId="S::diana.reinales_cara.eu#ext#@dfds.onmicrosoft.com::2aa99d0b-2b92-483d-9752-0c3b59c562be" providerId="AD" clId="Web-{0B93DA4F-6890-466B-ADF0-8C31BCB5C223}" dt="2023-09-13T12:15:34.196" v="22" actId="20577"/>
      <pc:docMkLst>
        <pc:docMk/>
      </pc:docMkLst>
      <pc:sldChg chg="addSp delSp modSp">
        <pc:chgData name="Diana REINALES" userId="S::diana.reinales_cara.eu#ext#@dfds.onmicrosoft.com::2aa99d0b-2b92-483d-9752-0c3b59c562be" providerId="AD" clId="Web-{0B93DA4F-6890-466B-ADF0-8C31BCB5C223}" dt="2023-09-13T12:15:34.196" v="22" actId="20577"/>
        <pc:sldMkLst>
          <pc:docMk/>
          <pc:sldMk cId="2080823192" sldId="271"/>
        </pc:sldMkLst>
        <pc:spChg chg="add del mod">
          <ac:chgData name="Diana REINALES" userId="S::diana.reinales_cara.eu#ext#@dfds.onmicrosoft.com::2aa99d0b-2b92-483d-9752-0c3b59c562be" providerId="AD" clId="Web-{0B93DA4F-6890-466B-ADF0-8C31BCB5C223}" dt="2023-09-13T12:15:34.196" v="22" actId="20577"/>
          <ac:spMkLst>
            <pc:docMk/>
            <pc:sldMk cId="2080823192" sldId="271"/>
            <ac:spMk id="18" creationId="{76D56653-DE8B-45DE-A521-51F2F42345F7}"/>
          </ac:spMkLst>
        </pc:spChg>
        <pc:spChg chg="mod">
          <ac:chgData name="Diana REINALES" userId="S::diana.reinales_cara.eu#ext#@dfds.onmicrosoft.com::2aa99d0b-2b92-483d-9752-0c3b59c562be" providerId="AD" clId="Web-{0B93DA4F-6890-466B-ADF0-8C31BCB5C223}" dt="2023-09-13T12:14:46.288" v="19" actId="20577"/>
          <ac:spMkLst>
            <pc:docMk/>
            <pc:sldMk cId="2080823192" sldId="271"/>
            <ac:spMk id="20" creationId="{F98C8DC6-3211-49C7-A301-4CC457AB7D02}"/>
          </ac:spMkLst>
        </pc:spChg>
        <pc:picChg chg="add mod">
          <ac:chgData name="Diana REINALES" userId="S::diana.reinales_cara.eu#ext#@dfds.onmicrosoft.com::2aa99d0b-2b92-483d-9752-0c3b59c562be" providerId="AD" clId="Web-{0B93DA4F-6890-466B-ADF0-8C31BCB5C223}" dt="2023-09-13T12:14:23.615" v="4" actId="1076"/>
          <ac:picMkLst>
            <pc:docMk/>
            <pc:sldMk cId="2080823192" sldId="271"/>
            <ac:picMk id="3" creationId="{95FA1BC1-20A9-5730-B4B1-90A1680F50BB}"/>
          </ac:picMkLst>
        </pc:picChg>
      </pc:sldChg>
    </pc:docChg>
  </pc:docChgLst>
  <pc:docChgLst>
    <pc:chgData name="Diana REINALES" userId="S::diana.reinales_cara.eu#ext#@dfds.onmicrosoft.com::2aa99d0b-2b92-483d-9752-0c3b59c562be" providerId="AD" clId="Web-{32543E63-36D6-4353-8748-E69C4B028D73}"/>
    <pc:docChg chg="addSld modSld sldOrd">
      <pc:chgData name="Diana REINALES" userId="S::diana.reinales_cara.eu#ext#@dfds.onmicrosoft.com::2aa99d0b-2b92-483d-9752-0c3b59c562be" providerId="AD" clId="Web-{32543E63-36D6-4353-8748-E69C4B028D73}" dt="2023-09-13T12:58:06.840" v="293"/>
      <pc:docMkLst>
        <pc:docMk/>
      </pc:docMkLst>
      <pc:sldChg chg="delSp modSp ord">
        <pc:chgData name="Diana REINALES" userId="S::diana.reinales_cara.eu#ext#@dfds.onmicrosoft.com::2aa99d0b-2b92-483d-9752-0c3b59c562be" providerId="AD" clId="Web-{32543E63-36D6-4353-8748-E69C4B028D73}" dt="2023-09-13T12:54:43.584" v="215"/>
        <pc:sldMkLst>
          <pc:docMk/>
          <pc:sldMk cId="0" sldId="259"/>
        </pc:sldMkLst>
        <pc:spChg chg="del mod">
          <ac:chgData name="Diana REINALES" userId="S::diana.reinales_cara.eu#ext#@dfds.onmicrosoft.com::2aa99d0b-2b92-483d-9752-0c3b59c562be" providerId="AD" clId="Web-{32543E63-36D6-4353-8748-E69C4B028D73}" dt="2023-09-13T12:51:24.422" v="153"/>
          <ac:spMkLst>
            <pc:docMk/>
            <pc:sldMk cId="0" sldId="259"/>
            <ac:spMk id="18" creationId="{2B9F4BD7-564F-493A-AFB2-90373F16C136}"/>
          </ac:spMkLst>
        </pc:spChg>
        <pc:spChg chg="del mod">
          <ac:chgData name="Diana REINALES" userId="S::diana.reinales_cara.eu#ext#@dfds.onmicrosoft.com::2aa99d0b-2b92-483d-9752-0c3b59c562be" providerId="AD" clId="Web-{32543E63-36D6-4353-8748-E69C4B028D73}" dt="2023-09-13T12:51:19.938" v="150"/>
          <ac:spMkLst>
            <pc:docMk/>
            <pc:sldMk cId="0" sldId="259"/>
            <ac:spMk id="19" creationId="{381F7790-7F66-43C7-B5F8-F03AEB089AC8}"/>
          </ac:spMkLst>
        </pc:spChg>
        <pc:spChg chg="del mod">
          <ac:chgData name="Diana REINALES" userId="S::diana.reinales_cara.eu#ext#@dfds.onmicrosoft.com::2aa99d0b-2b92-483d-9752-0c3b59c562be" providerId="AD" clId="Web-{32543E63-36D6-4353-8748-E69C4B028D73}" dt="2023-09-13T12:51:21.359" v="151"/>
          <ac:spMkLst>
            <pc:docMk/>
            <pc:sldMk cId="0" sldId="259"/>
            <ac:spMk id="20" creationId="{9459D307-1DF0-4A1C-AFBD-4C0CA89F0DA3}"/>
          </ac:spMkLst>
        </pc:spChg>
        <pc:spChg chg="del">
          <ac:chgData name="Diana REINALES" userId="S::diana.reinales_cara.eu#ext#@dfds.onmicrosoft.com::2aa99d0b-2b92-483d-9752-0c3b59c562be" providerId="AD" clId="Web-{32543E63-36D6-4353-8748-E69C4B028D73}" dt="2023-09-13T12:51:08.953" v="147"/>
          <ac:spMkLst>
            <pc:docMk/>
            <pc:sldMk cId="0" sldId="259"/>
            <ac:spMk id="31" creationId="{B6BFEBDD-305D-47E3-918E-6B04831D9899}"/>
          </ac:spMkLst>
        </pc:spChg>
        <pc:spChg chg="del">
          <ac:chgData name="Diana REINALES" userId="S::diana.reinales_cara.eu#ext#@dfds.onmicrosoft.com::2aa99d0b-2b92-483d-9752-0c3b59c562be" providerId="AD" clId="Web-{32543E63-36D6-4353-8748-E69C4B028D73}" dt="2023-09-13T12:51:06.906" v="146"/>
          <ac:spMkLst>
            <pc:docMk/>
            <pc:sldMk cId="0" sldId="259"/>
            <ac:spMk id="123" creationId="{00000000-0000-0000-0000-000000000000}"/>
          </ac:spMkLst>
        </pc:spChg>
        <pc:spChg chg="del">
          <ac:chgData name="Diana REINALES" userId="S::diana.reinales_cara.eu#ext#@dfds.onmicrosoft.com::2aa99d0b-2b92-483d-9752-0c3b59c562be" providerId="AD" clId="Web-{32543E63-36D6-4353-8748-E69C4B028D73}" dt="2023-09-13T12:54:32.427" v="210"/>
          <ac:spMkLst>
            <pc:docMk/>
            <pc:sldMk cId="0" sldId="259"/>
            <ac:spMk id="124" creationId="{00000000-0000-0000-0000-000000000000}"/>
          </ac:spMkLst>
        </pc:spChg>
        <pc:spChg chg="del">
          <ac:chgData name="Diana REINALES" userId="S::diana.reinales_cara.eu#ext#@dfds.onmicrosoft.com::2aa99d0b-2b92-483d-9752-0c3b59c562be" providerId="AD" clId="Web-{32543E63-36D6-4353-8748-E69C4B028D73}" dt="2023-09-13T12:54:41.584" v="214"/>
          <ac:spMkLst>
            <pc:docMk/>
            <pc:sldMk cId="0" sldId="259"/>
            <ac:spMk id="125" creationId="{00000000-0000-0000-0000-000000000000}"/>
          </ac:spMkLst>
        </pc:spChg>
        <pc:spChg chg="del">
          <ac:chgData name="Diana REINALES" userId="S::diana.reinales_cara.eu#ext#@dfds.onmicrosoft.com::2aa99d0b-2b92-483d-9752-0c3b59c562be" providerId="AD" clId="Web-{32543E63-36D6-4353-8748-E69C4B028D73}" dt="2023-09-13T12:54:43.584" v="215"/>
          <ac:spMkLst>
            <pc:docMk/>
            <pc:sldMk cId="0" sldId="259"/>
            <ac:spMk id="126" creationId="{00000000-0000-0000-0000-000000000000}"/>
          </ac:spMkLst>
        </pc:spChg>
        <pc:spChg chg="del">
          <ac:chgData name="Diana REINALES" userId="S::diana.reinales_cara.eu#ext#@dfds.onmicrosoft.com::2aa99d0b-2b92-483d-9752-0c3b59c562be" providerId="AD" clId="Web-{32543E63-36D6-4353-8748-E69C4B028D73}" dt="2023-09-13T12:54:37.130" v="212"/>
          <ac:spMkLst>
            <pc:docMk/>
            <pc:sldMk cId="0" sldId="259"/>
            <ac:spMk id="134" creationId="{00000000-0000-0000-0000-000000000000}"/>
          </ac:spMkLst>
        </pc:spChg>
        <pc:spChg chg="del">
          <ac:chgData name="Diana REINALES" userId="S::diana.reinales_cara.eu#ext#@dfds.onmicrosoft.com::2aa99d0b-2b92-483d-9752-0c3b59c562be" providerId="AD" clId="Web-{32543E63-36D6-4353-8748-E69C4B028D73}" dt="2023-09-13T12:54:35.724" v="211"/>
          <ac:spMkLst>
            <pc:docMk/>
            <pc:sldMk cId="0" sldId="259"/>
            <ac:spMk id="135" creationId="{00000000-0000-0000-0000-000000000000}"/>
          </ac:spMkLst>
        </pc:spChg>
        <pc:spChg chg="del">
          <ac:chgData name="Diana REINALES" userId="S::diana.reinales_cara.eu#ext#@dfds.onmicrosoft.com::2aa99d0b-2b92-483d-9752-0c3b59c562be" providerId="AD" clId="Web-{32543E63-36D6-4353-8748-E69C4B028D73}" dt="2023-09-13T12:54:39.974" v="213"/>
          <ac:spMkLst>
            <pc:docMk/>
            <pc:sldMk cId="0" sldId="259"/>
            <ac:spMk id="136" creationId="{00000000-0000-0000-0000-000000000000}"/>
          </ac:spMkLst>
        </pc:spChg>
      </pc:sldChg>
      <pc:sldChg chg="modSp">
        <pc:chgData name="Diana REINALES" userId="S::diana.reinales_cara.eu#ext#@dfds.onmicrosoft.com::2aa99d0b-2b92-483d-9752-0c3b59c562be" providerId="AD" clId="Web-{32543E63-36D6-4353-8748-E69C4B028D73}" dt="2023-09-13T12:55:30.726" v="225" actId="20577"/>
        <pc:sldMkLst>
          <pc:docMk/>
          <pc:sldMk cId="0" sldId="260"/>
        </pc:sldMkLst>
        <pc:spChg chg="mod">
          <ac:chgData name="Diana REINALES" userId="S::diana.reinales_cara.eu#ext#@dfds.onmicrosoft.com::2aa99d0b-2b92-483d-9752-0c3b59c562be" providerId="AD" clId="Web-{32543E63-36D6-4353-8748-E69C4B028D73}" dt="2023-09-13T12:55:30.726" v="225" actId="20577"/>
          <ac:spMkLst>
            <pc:docMk/>
            <pc:sldMk cId="0" sldId="260"/>
            <ac:spMk id="144" creationId="{00000000-0000-0000-0000-000000000000}"/>
          </ac:spMkLst>
        </pc:spChg>
      </pc:sldChg>
      <pc:sldChg chg="delSp ord">
        <pc:chgData name="Diana REINALES" userId="S::diana.reinales_cara.eu#ext#@dfds.onmicrosoft.com::2aa99d0b-2b92-483d-9752-0c3b59c562be" providerId="AD" clId="Web-{32543E63-36D6-4353-8748-E69C4B028D73}" dt="2023-09-13T12:57:22.495" v="272"/>
        <pc:sldMkLst>
          <pc:docMk/>
          <pc:sldMk cId="0" sldId="263"/>
        </pc:sldMkLst>
        <pc:spChg chg="del">
          <ac:chgData name="Diana REINALES" userId="S::diana.reinales_cara.eu#ext#@dfds.onmicrosoft.com::2aa99d0b-2b92-483d-9752-0c3b59c562be" providerId="AD" clId="Web-{32543E63-36D6-4353-8748-E69C4B028D73}" dt="2023-09-13T12:57:22.495" v="272"/>
          <ac:spMkLst>
            <pc:docMk/>
            <pc:sldMk cId="0" sldId="263"/>
            <ac:spMk id="11" creationId="{AF1C39CC-35B5-4023-9D6B-40EAFF62B0B7}"/>
          </ac:spMkLst>
        </pc:spChg>
        <pc:spChg chg="del">
          <ac:chgData name="Diana REINALES" userId="S::diana.reinales_cara.eu#ext#@dfds.onmicrosoft.com::2aa99d0b-2b92-483d-9752-0c3b59c562be" providerId="AD" clId="Web-{32543E63-36D6-4353-8748-E69C4B028D73}" dt="2023-09-13T12:57:20.057" v="270"/>
          <ac:spMkLst>
            <pc:docMk/>
            <pc:sldMk cId="0" sldId="263"/>
            <ac:spMk id="12" creationId="{2F0F9640-D02E-4596-9AC9-99BD33DB1F18}"/>
          </ac:spMkLst>
        </pc:spChg>
        <pc:graphicFrameChg chg="del">
          <ac:chgData name="Diana REINALES" userId="S::diana.reinales_cara.eu#ext#@dfds.onmicrosoft.com::2aa99d0b-2b92-483d-9752-0c3b59c562be" providerId="AD" clId="Web-{32543E63-36D6-4353-8748-E69C4B028D73}" dt="2023-09-13T12:57:21.307" v="271"/>
          <ac:graphicFrameMkLst>
            <pc:docMk/>
            <pc:sldMk cId="0" sldId="263"/>
            <ac:graphicFrameMk id="2" creationId="{A5355512-C1E0-4656-920C-34B900D16DB0}"/>
          </ac:graphicFrameMkLst>
        </pc:graphicFrameChg>
      </pc:sldChg>
      <pc:sldChg chg="modSp">
        <pc:chgData name="Diana REINALES" userId="S::diana.reinales_cara.eu#ext#@dfds.onmicrosoft.com::2aa99d0b-2b92-483d-9752-0c3b59c562be" providerId="AD" clId="Web-{32543E63-36D6-4353-8748-E69C4B028D73}" dt="2023-09-13T12:27:39.209" v="61" actId="20577"/>
        <pc:sldMkLst>
          <pc:docMk/>
          <pc:sldMk cId="2080823192" sldId="271"/>
        </pc:sldMkLst>
        <pc:spChg chg="mod">
          <ac:chgData name="Diana REINALES" userId="S::diana.reinales_cara.eu#ext#@dfds.onmicrosoft.com::2aa99d0b-2b92-483d-9752-0c3b59c562be" providerId="AD" clId="Web-{32543E63-36D6-4353-8748-E69C4B028D73}" dt="2023-09-13T12:27:39.209" v="61" actId="20577"/>
          <ac:spMkLst>
            <pc:docMk/>
            <pc:sldMk cId="2080823192" sldId="271"/>
            <ac:spMk id="18" creationId="{76D56653-DE8B-45DE-A521-51F2F42345F7}"/>
          </ac:spMkLst>
        </pc:spChg>
        <pc:spChg chg="mod">
          <ac:chgData name="Diana REINALES" userId="S::diana.reinales_cara.eu#ext#@dfds.onmicrosoft.com::2aa99d0b-2b92-483d-9752-0c3b59c562be" providerId="AD" clId="Web-{32543E63-36D6-4353-8748-E69C4B028D73}" dt="2023-09-13T12:27:31.302" v="59" actId="1076"/>
          <ac:spMkLst>
            <pc:docMk/>
            <pc:sldMk cId="2080823192" sldId="271"/>
            <ac:spMk id="20" creationId="{F98C8DC6-3211-49C7-A301-4CC457AB7D02}"/>
          </ac:spMkLst>
        </pc:spChg>
        <pc:picChg chg="mod">
          <ac:chgData name="Diana REINALES" userId="S::diana.reinales_cara.eu#ext#@dfds.onmicrosoft.com::2aa99d0b-2b92-483d-9752-0c3b59c562be" providerId="AD" clId="Web-{32543E63-36D6-4353-8748-E69C4B028D73}" dt="2023-09-13T12:24:36.297" v="41" actId="1076"/>
          <ac:picMkLst>
            <pc:docMk/>
            <pc:sldMk cId="2080823192" sldId="271"/>
            <ac:picMk id="3" creationId="{95FA1BC1-20A9-5730-B4B1-90A1680F50BB}"/>
          </ac:picMkLst>
        </pc:picChg>
      </pc:sldChg>
      <pc:sldChg chg="modSp ord">
        <pc:chgData name="Diana REINALES" userId="S::diana.reinales_cara.eu#ext#@dfds.onmicrosoft.com::2aa99d0b-2b92-483d-9752-0c3b59c562be" providerId="AD" clId="Web-{32543E63-36D6-4353-8748-E69C4B028D73}" dt="2023-09-13T12:49:22.950" v="136"/>
        <pc:sldMkLst>
          <pc:docMk/>
          <pc:sldMk cId="3271192159" sldId="272"/>
        </pc:sldMkLst>
        <pc:spChg chg="mod">
          <ac:chgData name="Diana REINALES" userId="S::diana.reinales_cara.eu#ext#@dfds.onmicrosoft.com::2aa99d0b-2b92-483d-9752-0c3b59c562be" providerId="AD" clId="Web-{32543E63-36D6-4353-8748-E69C4B028D73}" dt="2023-09-13T12:49:16.199" v="134" actId="1076"/>
          <ac:spMkLst>
            <pc:docMk/>
            <pc:sldMk cId="3271192159" sldId="272"/>
            <ac:spMk id="18" creationId="{76D56653-DE8B-45DE-A521-51F2F42345F7}"/>
          </ac:spMkLst>
        </pc:spChg>
        <pc:spChg chg="mod">
          <ac:chgData name="Diana REINALES" userId="S::diana.reinales_cara.eu#ext#@dfds.onmicrosoft.com::2aa99d0b-2b92-483d-9752-0c3b59c562be" providerId="AD" clId="Web-{32543E63-36D6-4353-8748-E69C4B028D73}" dt="2023-09-13T12:49:07.887" v="133" actId="1076"/>
          <ac:spMkLst>
            <pc:docMk/>
            <pc:sldMk cId="3271192159" sldId="272"/>
            <ac:spMk id="20" creationId="{F98C8DC6-3211-49C7-A301-4CC457AB7D02}"/>
          </ac:spMkLst>
        </pc:spChg>
      </pc:sldChg>
      <pc:sldChg chg="addSp delSp modSp ord">
        <pc:chgData name="Diana REINALES" userId="S::diana.reinales_cara.eu#ext#@dfds.onmicrosoft.com::2aa99d0b-2b92-483d-9752-0c3b59c562be" providerId="AD" clId="Web-{32543E63-36D6-4353-8748-E69C4B028D73}" dt="2023-09-13T12:55:07.694" v="221"/>
        <pc:sldMkLst>
          <pc:docMk/>
          <pc:sldMk cId="2211541821" sldId="274"/>
        </pc:sldMkLst>
        <pc:spChg chg="del">
          <ac:chgData name="Diana REINALES" userId="S::diana.reinales_cara.eu#ext#@dfds.onmicrosoft.com::2aa99d0b-2b92-483d-9752-0c3b59c562be" providerId="AD" clId="Web-{32543E63-36D6-4353-8748-E69C4B028D73}" dt="2023-09-13T12:55:03.600" v="218"/>
          <ac:spMkLst>
            <pc:docMk/>
            <pc:sldMk cId="2211541821" sldId="274"/>
            <ac:spMk id="2" creationId="{D66B46D3-671B-47A5-A0A8-C68378664773}"/>
          </ac:spMkLst>
        </pc:spChg>
        <pc:spChg chg="del">
          <ac:chgData name="Diana REINALES" userId="S::diana.reinales_cara.eu#ext#@dfds.onmicrosoft.com::2aa99d0b-2b92-483d-9752-0c3b59c562be" providerId="AD" clId="Web-{32543E63-36D6-4353-8748-E69C4B028D73}" dt="2023-09-13T12:55:01.459" v="217"/>
          <ac:spMkLst>
            <pc:docMk/>
            <pc:sldMk cId="2211541821" sldId="274"/>
            <ac:spMk id="4" creationId="{A3AD0819-E6F0-426E-971C-D5DD6341B18C}"/>
          </ac:spMkLst>
        </pc:spChg>
        <pc:spChg chg="add del mod">
          <ac:chgData name="Diana REINALES" userId="S::diana.reinales_cara.eu#ext#@dfds.onmicrosoft.com::2aa99d0b-2b92-483d-9752-0c3b59c562be" providerId="AD" clId="Web-{32543E63-36D6-4353-8748-E69C4B028D73}" dt="2023-09-13T12:55:04.881" v="219"/>
          <ac:spMkLst>
            <pc:docMk/>
            <pc:sldMk cId="2211541821" sldId="274"/>
            <ac:spMk id="5" creationId="{D9068257-0864-34F8-8F93-E45E76948654}"/>
          </ac:spMkLst>
        </pc:spChg>
        <pc:spChg chg="del">
          <ac:chgData name="Diana REINALES" userId="S::diana.reinales_cara.eu#ext#@dfds.onmicrosoft.com::2aa99d0b-2b92-483d-9752-0c3b59c562be" providerId="AD" clId="Web-{32543E63-36D6-4353-8748-E69C4B028D73}" dt="2023-09-13T12:55:07.694" v="221"/>
          <ac:spMkLst>
            <pc:docMk/>
            <pc:sldMk cId="2211541821" sldId="274"/>
            <ac:spMk id="6" creationId="{CCBDBC31-0BF1-4377-92BC-F2461BA0A582}"/>
          </ac:spMkLst>
        </pc:spChg>
        <pc:spChg chg="del">
          <ac:chgData name="Diana REINALES" userId="S::diana.reinales_cara.eu#ext#@dfds.onmicrosoft.com::2aa99d0b-2b92-483d-9752-0c3b59c562be" providerId="AD" clId="Web-{32543E63-36D6-4353-8748-E69C4B028D73}" dt="2023-09-13T12:55:05.756" v="220"/>
          <ac:spMkLst>
            <pc:docMk/>
            <pc:sldMk cId="2211541821" sldId="274"/>
            <ac:spMk id="7" creationId="{E8730FB4-0DA5-4FAB-BF50-0FAE02806518}"/>
          </ac:spMkLst>
        </pc:spChg>
      </pc:sldChg>
      <pc:sldChg chg="modSp add replId">
        <pc:chgData name="Diana REINALES" userId="S::diana.reinales_cara.eu#ext#@dfds.onmicrosoft.com::2aa99d0b-2b92-483d-9752-0c3b59c562be" providerId="AD" clId="Web-{32543E63-36D6-4353-8748-E69C4B028D73}" dt="2023-09-13T12:54:12.974" v="209" actId="1076"/>
        <pc:sldMkLst>
          <pc:docMk/>
          <pc:sldMk cId="2498520062" sldId="275"/>
        </pc:sldMkLst>
        <pc:spChg chg="mod">
          <ac:chgData name="Diana REINALES" userId="S::diana.reinales_cara.eu#ext#@dfds.onmicrosoft.com::2aa99d0b-2b92-483d-9752-0c3b59c562be" providerId="AD" clId="Web-{32543E63-36D6-4353-8748-E69C4B028D73}" dt="2023-09-13T12:54:00.926" v="208" actId="1076"/>
          <ac:spMkLst>
            <pc:docMk/>
            <pc:sldMk cId="2498520062" sldId="275"/>
            <ac:spMk id="18" creationId="{76D56653-DE8B-45DE-A521-51F2F42345F7}"/>
          </ac:spMkLst>
        </pc:spChg>
        <pc:spChg chg="mod">
          <ac:chgData name="Diana REINALES" userId="S::diana.reinales_cara.eu#ext#@dfds.onmicrosoft.com::2aa99d0b-2b92-483d-9752-0c3b59c562be" providerId="AD" clId="Web-{32543E63-36D6-4353-8748-E69C4B028D73}" dt="2023-09-13T12:54:12.974" v="209" actId="1076"/>
          <ac:spMkLst>
            <pc:docMk/>
            <pc:sldMk cId="2498520062" sldId="275"/>
            <ac:spMk id="20" creationId="{F98C8DC6-3211-49C7-A301-4CC457AB7D02}"/>
          </ac:spMkLst>
        </pc:spChg>
      </pc:sldChg>
      <pc:sldChg chg="modSp add replId">
        <pc:chgData name="Diana REINALES" userId="S::diana.reinales_cara.eu#ext#@dfds.onmicrosoft.com::2aa99d0b-2b92-483d-9752-0c3b59c562be" providerId="AD" clId="Web-{32543E63-36D6-4353-8748-E69C4B028D73}" dt="2023-09-13T12:56:09.571" v="248" actId="1076"/>
        <pc:sldMkLst>
          <pc:docMk/>
          <pc:sldMk cId="674775609" sldId="276"/>
        </pc:sldMkLst>
        <pc:spChg chg="mod">
          <ac:chgData name="Diana REINALES" userId="S::diana.reinales_cara.eu#ext#@dfds.onmicrosoft.com::2aa99d0b-2b92-483d-9752-0c3b59c562be" providerId="AD" clId="Web-{32543E63-36D6-4353-8748-E69C4B028D73}" dt="2023-09-13T12:55:49.711" v="235" actId="14100"/>
          <ac:spMkLst>
            <pc:docMk/>
            <pc:sldMk cId="674775609" sldId="276"/>
            <ac:spMk id="18" creationId="{76D56653-DE8B-45DE-A521-51F2F42345F7}"/>
          </ac:spMkLst>
        </pc:spChg>
        <pc:spChg chg="mod">
          <ac:chgData name="Diana REINALES" userId="S::diana.reinales_cara.eu#ext#@dfds.onmicrosoft.com::2aa99d0b-2b92-483d-9752-0c3b59c562be" providerId="AD" clId="Web-{32543E63-36D6-4353-8748-E69C4B028D73}" dt="2023-09-13T12:56:09.571" v="248" actId="1076"/>
          <ac:spMkLst>
            <pc:docMk/>
            <pc:sldMk cId="674775609" sldId="276"/>
            <ac:spMk id="20" creationId="{F98C8DC6-3211-49C7-A301-4CC457AB7D02}"/>
          </ac:spMkLst>
        </pc:spChg>
      </pc:sldChg>
      <pc:sldChg chg="modSp add replId">
        <pc:chgData name="Diana REINALES" userId="S::diana.reinales_cara.eu#ext#@dfds.onmicrosoft.com::2aa99d0b-2b92-483d-9752-0c3b59c562be" providerId="AD" clId="Web-{32543E63-36D6-4353-8748-E69C4B028D73}" dt="2023-09-13T12:57:15.244" v="269" actId="20577"/>
        <pc:sldMkLst>
          <pc:docMk/>
          <pc:sldMk cId="3473692982" sldId="277"/>
        </pc:sldMkLst>
        <pc:spChg chg="mod">
          <ac:chgData name="Diana REINALES" userId="S::diana.reinales_cara.eu#ext#@dfds.onmicrosoft.com::2aa99d0b-2b92-483d-9752-0c3b59c562be" providerId="AD" clId="Web-{32543E63-36D6-4353-8748-E69C4B028D73}" dt="2023-09-13T12:56:59.416" v="263" actId="20577"/>
          <ac:spMkLst>
            <pc:docMk/>
            <pc:sldMk cId="3473692982" sldId="277"/>
            <ac:spMk id="18" creationId="{76D56653-DE8B-45DE-A521-51F2F42345F7}"/>
          </ac:spMkLst>
        </pc:spChg>
        <pc:spChg chg="mod">
          <ac:chgData name="Diana REINALES" userId="S::diana.reinales_cara.eu#ext#@dfds.onmicrosoft.com::2aa99d0b-2b92-483d-9752-0c3b59c562be" providerId="AD" clId="Web-{32543E63-36D6-4353-8748-E69C4B028D73}" dt="2023-09-13T12:57:15.244" v="269" actId="20577"/>
          <ac:spMkLst>
            <pc:docMk/>
            <pc:sldMk cId="3473692982" sldId="277"/>
            <ac:spMk id="20" creationId="{F98C8DC6-3211-49C7-A301-4CC457AB7D02}"/>
          </ac:spMkLst>
        </pc:spChg>
      </pc:sldChg>
      <pc:sldChg chg="modSp add replId">
        <pc:chgData name="Diana REINALES" userId="S::diana.reinales_cara.eu#ext#@dfds.onmicrosoft.com::2aa99d0b-2b92-483d-9752-0c3b59c562be" providerId="AD" clId="Web-{32543E63-36D6-4353-8748-E69C4B028D73}" dt="2023-09-13T12:57:56.949" v="290" actId="20577"/>
        <pc:sldMkLst>
          <pc:docMk/>
          <pc:sldMk cId="1132668841" sldId="278"/>
        </pc:sldMkLst>
        <pc:spChg chg="mod">
          <ac:chgData name="Diana REINALES" userId="S::diana.reinales_cara.eu#ext#@dfds.onmicrosoft.com::2aa99d0b-2b92-483d-9752-0c3b59c562be" providerId="AD" clId="Web-{32543E63-36D6-4353-8748-E69C4B028D73}" dt="2023-09-13T12:57:56.949" v="290" actId="20577"/>
          <ac:spMkLst>
            <pc:docMk/>
            <pc:sldMk cId="1132668841" sldId="278"/>
            <ac:spMk id="18" creationId="{76D56653-DE8B-45DE-A521-51F2F42345F7}"/>
          </ac:spMkLst>
        </pc:spChg>
        <pc:spChg chg="mod">
          <ac:chgData name="Diana REINALES" userId="S::diana.reinales_cara.eu#ext#@dfds.onmicrosoft.com::2aa99d0b-2b92-483d-9752-0c3b59c562be" providerId="AD" clId="Web-{32543E63-36D6-4353-8748-E69C4B028D73}" dt="2023-09-13T12:57:54.105" v="289" actId="20577"/>
          <ac:spMkLst>
            <pc:docMk/>
            <pc:sldMk cId="1132668841" sldId="278"/>
            <ac:spMk id="20" creationId="{F98C8DC6-3211-49C7-A301-4CC457AB7D02}"/>
          </ac:spMkLst>
        </pc:spChg>
      </pc:sldChg>
      <pc:sldChg chg="add ord replId">
        <pc:chgData name="Diana REINALES" userId="S::diana.reinales_cara.eu#ext#@dfds.onmicrosoft.com::2aa99d0b-2b92-483d-9752-0c3b59c562be" providerId="AD" clId="Web-{32543E63-36D6-4353-8748-E69C4B028D73}" dt="2023-09-13T12:55:17.444" v="223"/>
        <pc:sldMkLst>
          <pc:docMk/>
          <pc:sldMk cId="2908190968" sldId="279"/>
        </pc:sldMkLst>
      </pc:sldChg>
      <pc:sldChg chg="add ord replId">
        <pc:chgData name="Diana REINALES" userId="S::diana.reinales_cara.eu#ext#@dfds.onmicrosoft.com::2aa99d0b-2b92-483d-9752-0c3b59c562be" providerId="AD" clId="Web-{32543E63-36D6-4353-8748-E69C4B028D73}" dt="2023-09-13T12:58:06.840" v="293"/>
        <pc:sldMkLst>
          <pc:docMk/>
          <pc:sldMk cId="3912256773" sldId="280"/>
        </pc:sldMkLst>
      </pc:sldChg>
    </pc:docChg>
  </pc:docChgLst>
  <pc:docChgLst>
    <pc:chgData name="julien.collier" userId="S::julien.collier_easymile.com#ext#@dfds.onmicrosoft.com::0a77b7c0-a40d-4de9-a82a-a7ca1cb49928" providerId="AD" clId="Web-{44BFDDC1-6B84-4DF4-955B-B0D9A96F7667}"/>
    <pc:docChg chg="mod addSld">
      <pc:chgData name="julien.collier" userId="S::julien.collier_easymile.com#ext#@dfds.onmicrosoft.com::0a77b7c0-a40d-4de9-a82a-a7ca1cb49928" providerId="AD" clId="Web-{44BFDDC1-6B84-4DF4-955B-B0D9A96F7667}" dt="2023-11-15T17:16:01.993" v="3"/>
      <pc:docMkLst>
        <pc:docMk/>
      </pc:docMkLst>
      <pc:sldChg chg="addCm">
        <pc:chgData name="julien.collier" userId="S::julien.collier_easymile.com#ext#@dfds.onmicrosoft.com::0a77b7c0-a40d-4de9-a82a-a7ca1cb49928" providerId="AD" clId="Web-{44BFDDC1-6B84-4DF4-955B-B0D9A96F7667}" dt="2023-11-15T17:14:49.678" v="2"/>
        <pc:sldMkLst>
          <pc:docMk/>
          <pc:sldMk cId="4146978000" sldId="282"/>
        </pc:sldMkLst>
        <pc:extLst>
          <p:ext xmlns:p="http://schemas.openxmlformats.org/presentationml/2006/main" uri="{D6D511B9-2390-475A-947B-AFAB55BFBCF1}">
            <pc226:cmChg xmlns:pc226="http://schemas.microsoft.com/office/powerpoint/2022/06/main/command" chg="add">
              <pc226:chgData name="julien.collier" userId="S::julien.collier_easymile.com#ext#@dfds.onmicrosoft.com::0a77b7c0-a40d-4de9-a82a-a7ca1cb49928" providerId="AD" clId="Web-{44BFDDC1-6B84-4DF4-955B-B0D9A96F7667}" dt="2023-11-15T17:14:49.678" v="2"/>
              <pc2:cmMkLst xmlns:pc2="http://schemas.microsoft.com/office/powerpoint/2019/9/main/command">
                <pc:docMk/>
                <pc:sldMk cId="4146978000" sldId="282"/>
                <pc2:cmMk id="{59281DB3-E317-4C92-8C60-61FE1BB9B0D9}"/>
              </pc2:cmMkLst>
            </pc226:cmChg>
          </p:ext>
        </pc:extLst>
      </pc:sldChg>
      <pc:sldChg chg="addCm">
        <pc:chgData name="julien.collier" userId="S::julien.collier_easymile.com#ext#@dfds.onmicrosoft.com::0a77b7c0-a40d-4de9-a82a-a7ca1cb49928" providerId="AD" clId="Web-{44BFDDC1-6B84-4DF4-955B-B0D9A96F7667}" dt="2023-11-15T17:16:01.993" v="3"/>
        <pc:sldMkLst>
          <pc:docMk/>
          <pc:sldMk cId="883087865" sldId="299"/>
        </pc:sldMkLst>
        <pc:extLst>
          <p:ext xmlns:p="http://schemas.openxmlformats.org/presentationml/2006/main" uri="{D6D511B9-2390-475A-947B-AFAB55BFBCF1}">
            <pc226:cmChg xmlns:pc226="http://schemas.microsoft.com/office/powerpoint/2022/06/main/command" chg="add">
              <pc226:chgData name="julien.collier" userId="S::julien.collier_easymile.com#ext#@dfds.onmicrosoft.com::0a77b7c0-a40d-4de9-a82a-a7ca1cb49928" providerId="AD" clId="Web-{44BFDDC1-6B84-4DF4-955B-B0D9A96F7667}" dt="2023-11-15T17:16:01.993" v="3"/>
              <pc2:cmMkLst xmlns:pc2="http://schemas.microsoft.com/office/powerpoint/2019/9/main/command">
                <pc:docMk/>
                <pc:sldMk cId="883087865" sldId="299"/>
                <pc2:cmMk id="{4E300685-8616-4428-B155-97DA016AFC69}"/>
              </pc2:cmMkLst>
            </pc226:cmChg>
          </p:ext>
        </pc:extLst>
      </pc:sldChg>
      <pc:sldChg chg="add">
        <pc:chgData name="julien.collier" userId="S::julien.collier_easymile.com#ext#@dfds.onmicrosoft.com::0a77b7c0-a40d-4de9-a82a-a7ca1cb49928" providerId="AD" clId="Web-{44BFDDC1-6B84-4DF4-955B-B0D9A96F7667}" dt="2023-11-15T17:12:09.407" v="0"/>
        <pc:sldMkLst>
          <pc:docMk/>
          <pc:sldMk cId="3602726276" sldId="315"/>
        </pc:sldMkLst>
      </pc:sldChg>
    </pc:docChg>
  </pc:docChgLst>
  <pc:docChgLst>
    <pc:chgData name="Koskinen Sami" userId="S::sami.koskinen_vtt.fi#ext#@dfds.onmicrosoft.com::4cec8ab9-20fe-4601-b21b-2d6ab8c8436a" providerId="AD" clId="Web-{C1DD30DB-E430-38CC-818E-479A851AE0F1}"/>
    <pc:docChg chg="modSld">
      <pc:chgData name="Koskinen Sami" userId="S::sami.koskinen_vtt.fi#ext#@dfds.onmicrosoft.com::4cec8ab9-20fe-4601-b21b-2d6ab8c8436a" providerId="AD" clId="Web-{C1DD30DB-E430-38CC-818E-479A851AE0F1}" dt="2023-11-20T15:04:44.405" v="371" actId="20577"/>
      <pc:docMkLst>
        <pc:docMk/>
      </pc:docMkLst>
      <pc:sldChg chg="modSp">
        <pc:chgData name="Koskinen Sami" userId="S::sami.koskinen_vtt.fi#ext#@dfds.onmicrosoft.com::4cec8ab9-20fe-4601-b21b-2d6ab8c8436a" providerId="AD" clId="Web-{C1DD30DB-E430-38CC-818E-479A851AE0F1}" dt="2023-11-20T15:04:44.405" v="371" actId="20577"/>
        <pc:sldMkLst>
          <pc:docMk/>
          <pc:sldMk cId="867585155" sldId="325"/>
        </pc:sldMkLst>
        <pc:spChg chg="mod">
          <ac:chgData name="Koskinen Sami" userId="S::sami.koskinen_vtt.fi#ext#@dfds.onmicrosoft.com::4cec8ab9-20fe-4601-b21b-2d6ab8c8436a" providerId="AD" clId="Web-{C1DD30DB-E430-38CC-818E-479A851AE0F1}" dt="2023-11-20T15:04:44.405" v="371" actId="20577"/>
          <ac:spMkLst>
            <pc:docMk/>
            <pc:sldMk cId="867585155" sldId="325"/>
            <ac:spMk id="4" creationId="{88E58EAD-7B9C-C13B-A649-107503DB3D4F}"/>
          </ac:spMkLst>
        </pc:spChg>
      </pc:sldChg>
      <pc:sldChg chg="modSp">
        <pc:chgData name="Koskinen Sami" userId="S::sami.koskinen_vtt.fi#ext#@dfds.onmicrosoft.com::4cec8ab9-20fe-4601-b21b-2d6ab8c8436a" providerId="AD" clId="Web-{C1DD30DB-E430-38CC-818E-479A851AE0F1}" dt="2023-11-20T14:40:26.245" v="333" actId="20577"/>
        <pc:sldMkLst>
          <pc:docMk/>
          <pc:sldMk cId="2197507722" sldId="327"/>
        </pc:sldMkLst>
        <pc:spChg chg="mod">
          <ac:chgData name="Koskinen Sami" userId="S::sami.koskinen_vtt.fi#ext#@dfds.onmicrosoft.com::4cec8ab9-20fe-4601-b21b-2d6ab8c8436a" providerId="AD" clId="Web-{C1DD30DB-E430-38CC-818E-479A851AE0F1}" dt="2023-11-20T14:40:26.245" v="333" actId="20577"/>
          <ac:spMkLst>
            <pc:docMk/>
            <pc:sldMk cId="2197507722" sldId="327"/>
            <ac:spMk id="4" creationId="{71336289-7DEE-4364-86B1-320DCED37F2E}"/>
          </ac:spMkLst>
        </pc:spChg>
      </pc:sldChg>
      <pc:sldChg chg="modSp">
        <pc:chgData name="Koskinen Sami" userId="S::sami.koskinen_vtt.fi#ext#@dfds.onmicrosoft.com::4cec8ab9-20fe-4601-b21b-2d6ab8c8436a" providerId="AD" clId="Web-{C1DD30DB-E430-38CC-818E-479A851AE0F1}" dt="2023-11-20T14:39:13.149" v="328" actId="20577"/>
        <pc:sldMkLst>
          <pc:docMk/>
          <pc:sldMk cId="3326963200" sldId="328"/>
        </pc:sldMkLst>
        <pc:spChg chg="mod">
          <ac:chgData name="Koskinen Sami" userId="S::sami.koskinen_vtt.fi#ext#@dfds.onmicrosoft.com::4cec8ab9-20fe-4601-b21b-2d6ab8c8436a" providerId="AD" clId="Web-{C1DD30DB-E430-38CC-818E-479A851AE0F1}" dt="2023-11-20T14:39:13.149" v="328" actId="20577"/>
          <ac:spMkLst>
            <pc:docMk/>
            <pc:sldMk cId="3326963200" sldId="328"/>
            <ac:spMk id="4" creationId="{4CAD101C-7891-56B8-102A-C07371E64616}"/>
          </ac:spMkLst>
        </pc:spChg>
      </pc:sldChg>
      <pc:sldChg chg="modSp">
        <pc:chgData name="Koskinen Sami" userId="S::sami.koskinen_vtt.fi#ext#@dfds.onmicrosoft.com::4cec8ab9-20fe-4601-b21b-2d6ab8c8436a" providerId="AD" clId="Web-{C1DD30DB-E430-38CC-818E-479A851AE0F1}" dt="2023-11-20T14:37:14.051" v="296" actId="20577"/>
        <pc:sldMkLst>
          <pc:docMk/>
          <pc:sldMk cId="4161374675" sldId="329"/>
        </pc:sldMkLst>
        <pc:spChg chg="mod">
          <ac:chgData name="Koskinen Sami" userId="S::sami.koskinen_vtt.fi#ext#@dfds.onmicrosoft.com::4cec8ab9-20fe-4601-b21b-2d6ab8c8436a" providerId="AD" clId="Web-{C1DD30DB-E430-38CC-818E-479A851AE0F1}" dt="2023-11-20T14:37:14.051" v="296" actId="20577"/>
          <ac:spMkLst>
            <pc:docMk/>
            <pc:sldMk cId="4161374675" sldId="329"/>
            <ac:spMk id="4" creationId="{1494F669-4FA0-ED8A-4360-C0D212A41EDE}"/>
          </ac:spMkLst>
        </pc:spChg>
      </pc:sldChg>
      <pc:sldChg chg="modSp">
        <pc:chgData name="Koskinen Sami" userId="S::sami.koskinen_vtt.fi#ext#@dfds.onmicrosoft.com::4cec8ab9-20fe-4601-b21b-2d6ab8c8436a" providerId="AD" clId="Web-{C1DD30DB-E430-38CC-818E-479A851AE0F1}" dt="2023-11-20T14:35:04.859" v="267" actId="20577"/>
        <pc:sldMkLst>
          <pc:docMk/>
          <pc:sldMk cId="1254573631" sldId="330"/>
        </pc:sldMkLst>
        <pc:spChg chg="mod">
          <ac:chgData name="Koskinen Sami" userId="S::sami.koskinen_vtt.fi#ext#@dfds.onmicrosoft.com::4cec8ab9-20fe-4601-b21b-2d6ab8c8436a" providerId="AD" clId="Web-{C1DD30DB-E430-38CC-818E-479A851AE0F1}" dt="2023-11-20T14:35:04.859" v="267" actId="20577"/>
          <ac:spMkLst>
            <pc:docMk/>
            <pc:sldMk cId="1254573631" sldId="330"/>
            <ac:spMk id="4" creationId="{B3471462-C543-F0AD-1C91-BA19A92ADE1A}"/>
          </ac:spMkLst>
        </pc:spChg>
      </pc:sldChg>
      <pc:sldChg chg="modSp">
        <pc:chgData name="Koskinen Sami" userId="S::sami.koskinen_vtt.fi#ext#@dfds.onmicrosoft.com::4cec8ab9-20fe-4601-b21b-2d6ab8c8436a" providerId="AD" clId="Web-{C1DD30DB-E430-38CC-818E-479A851AE0F1}" dt="2023-11-20T14:32:27.338" v="257" actId="20577"/>
        <pc:sldMkLst>
          <pc:docMk/>
          <pc:sldMk cId="2572244880" sldId="331"/>
        </pc:sldMkLst>
        <pc:spChg chg="mod">
          <ac:chgData name="Koskinen Sami" userId="S::sami.koskinen_vtt.fi#ext#@dfds.onmicrosoft.com::4cec8ab9-20fe-4601-b21b-2d6ab8c8436a" providerId="AD" clId="Web-{C1DD30DB-E430-38CC-818E-479A851AE0F1}" dt="2023-11-20T14:32:27.338" v="257" actId="20577"/>
          <ac:spMkLst>
            <pc:docMk/>
            <pc:sldMk cId="2572244880" sldId="331"/>
            <ac:spMk id="4" creationId="{ABECF04C-9E3E-2FCB-86AA-D0AB2F5F3BB9}"/>
          </ac:spMkLst>
        </pc:spChg>
      </pc:sldChg>
      <pc:sldChg chg="modSp">
        <pc:chgData name="Koskinen Sami" userId="S::sami.koskinen_vtt.fi#ext#@dfds.onmicrosoft.com::4cec8ab9-20fe-4601-b21b-2d6ab8c8436a" providerId="AD" clId="Web-{C1DD30DB-E430-38CC-818E-479A851AE0F1}" dt="2023-11-20T14:26:35.872" v="173" actId="20577"/>
        <pc:sldMkLst>
          <pc:docMk/>
          <pc:sldMk cId="2681657666" sldId="332"/>
        </pc:sldMkLst>
        <pc:spChg chg="mod">
          <ac:chgData name="Koskinen Sami" userId="S::sami.koskinen_vtt.fi#ext#@dfds.onmicrosoft.com::4cec8ab9-20fe-4601-b21b-2d6ab8c8436a" providerId="AD" clId="Web-{C1DD30DB-E430-38CC-818E-479A851AE0F1}" dt="2023-11-20T14:26:35.872" v="173" actId="20577"/>
          <ac:spMkLst>
            <pc:docMk/>
            <pc:sldMk cId="2681657666" sldId="332"/>
            <ac:spMk id="4" creationId="{14107582-826E-F5E9-55B8-C19CEBFB2CC6}"/>
          </ac:spMkLst>
        </pc:spChg>
      </pc:sldChg>
      <pc:sldChg chg="modSp">
        <pc:chgData name="Koskinen Sami" userId="S::sami.koskinen_vtt.fi#ext#@dfds.onmicrosoft.com::4cec8ab9-20fe-4601-b21b-2d6ab8c8436a" providerId="AD" clId="Web-{C1DD30DB-E430-38CC-818E-479A851AE0F1}" dt="2023-11-20T14:19:14.669" v="113" actId="20577"/>
        <pc:sldMkLst>
          <pc:docMk/>
          <pc:sldMk cId="29315469" sldId="334"/>
        </pc:sldMkLst>
        <pc:spChg chg="mod">
          <ac:chgData name="Koskinen Sami" userId="S::sami.koskinen_vtt.fi#ext#@dfds.onmicrosoft.com::4cec8ab9-20fe-4601-b21b-2d6ab8c8436a" providerId="AD" clId="Web-{C1DD30DB-E430-38CC-818E-479A851AE0F1}" dt="2023-11-20T14:19:14.669" v="113" actId="20577"/>
          <ac:spMkLst>
            <pc:docMk/>
            <pc:sldMk cId="29315469" sldId="334"/>
            <ac:spMk id="4" creationId="{76B2E096-EBB0-E294-CC62-7D18DF014203}"/>
          </ac:spMkLst>
        </pc:spChg>
      </pc:sldChg>
      <pc:sldChg chg="modSp">
        <pc:chgData name="Koskinen Sami" userId="S::sami.koskinen_vtt.fi#ext#@dfds.onmicrosoft.com::4cec8ab9-20fe-4601-b21b-2d6ab8c8436a" providerId="AD" clId="Web-{C1DD30DB-E430-38CC-818E-479A851AE0F1}" dt="2023-11-20T14:14:33.456" v="107" actId="20577"/>
        <pc:sldMkLst>
          <pc:docMk/>
          <pc:sldMk cId="1771996318" sldId="335"/>
        </pc:sldMkLst>
        <pc:spChg chg="mod">
          <ac:chgData name="Koskinen Sami" userId="S::sami.koskinen_vtt.fi#ext#@dfds.onmicrosoft.com::4cec8ab9-20fe-4601-b21b-2d6ab8c8436a" providerId="AD" clId="Web-{C1DD30DB-E430-38CC-818E-479A851AE0F1}" dt="2023-11-20T14:14:33.456" v="107" actId="20577"/>
          <ac:spMkLst>
            <pc:docMk/>
            <pc:sldMk cId="1771996318" sldId="335"/>
            <ac:spMk id="4" creationId="{71336289-7DEE-4364-86B1-320DCED37F2E}"/>
          </ac:spMkLst>
        </pc:spChg>
      </pc:sldChg>
      <pc:sldChg chg="modSp">
        <pc:chgData name="Koskinen Sami" userId="S::sami.koskinen_vtt.fi#ext#@dfds.onmicrosoft.com::4cec8ab9-20fe-4601-b21b-2d6ab8c8436a" providerId="AD" clId="Web-{C1DD30DB-E430-38CC-818E-479A851AE0F1}" dt="2023-11-20T14:11:51.591" v="93" actId="20577"/>
        <pc:sldMkLst>
          <pc:docMk/>
          <pc:sldMk cId="3502684599" sldId="336"/>
        </pc:sldMkLst>
        <pc:spChg chg="mod">
          <ac:chgData name="Koskinen Sami" userId="S::sami.koskinen_vtt.fi#ext#@dfds.onmicrosoft.com::4cec8ab9-20fe-4601-b21b-2d6ab8c8436a" providerId="AD" clId="Web-{C1DD30DB-E430-38CC-818E-479A851AE0F1}" dt="2023-11-20T14:11:51.591" v="93" actId="20577"/>
          <ac:spMkLst>
            <pc:docMk/>
            <pc:sldMk cId="3502684599" sldId="336"/>
            <ac:spMk id="4" creationId="{F3389059-1776-B896-161B-32879AB04FBA}"/>
          </ac:spMkLst>
        </pc:spChg>
      </pc:sldChg>
      <pc:sldChg chg="modSp">
        <pc:chgData name="Koskinen Sami" userId="S::sami.koskinen_vtt.fi#ext#@dfds.onmicrosoft.com::4cec8ab9-20fe-4601-b21b-2d6ab8c8436a" providerId="AD" clId="Web-{C1DD30DB-E430-38CC-818E-479A851AE0F1}" dt="2023-11-20T14:08:42.428" v="84" actId="20577"/>
        <pc:sldMkLst>
          <pc:docMk/>
          <pc:sldMk cId="4154595956" sldId="337"/>
        </pc:sldMkLst>
        <pc:spChg chg="mod">
          <ac:chgData name="Koskinen Sami" userId="S::sami.koskinen_vtt.fi#ext#@dfds.onmicrosoft.com::4cec8ab9-20fe-4601-b21b-2d6ab8c8436a" providerId="AD" clId="Web-{C1DD30DB-E430-38CC-818E-479A851AE0F1}" dt="2023-11-20T14:08:42.428" v="84" actId="20577"/>
          <ac:spMkLst>
            <pc:docMk/>
            <pc:sldMk cId="4154595956" sldId="337"/>
            <ac:spMk id="4" creationId="{6AB25D87-7932-26C2-78BD-AB884F5CF692}"/>
          </ac:spMkLst>
        </pc:spChg>
      </pc:sldChg>
      <pc:sldChg chg="modSp">
        <pc:chgData name="Koskinen Sami" userId="S::sami.koskinen_vtt.fi#ext#@dfds.onmicrosoft.com::4cec8ab9-20fe-4601-b21b-2d6ab8c8436a" providerId="AD" clId="Web-{C1DD30DB-E430-38CC-818E-479A851AE0F1}" dt="2023-11-20T14:07:43.270" v="79" actId="20577"/>
        <pc:sldMkLst>
          <pc:docMk/>
          <pc:sldMk cId="4116342712" sldId="338"/>
        </pc:sldMkLst>
        <pc:spChg chg="mod">
          <ac:chgData name="Koskinen Sami" userId="S::sami.koskinen_vtt.fi#ext#@dfds.onmicrosoft.com::4cec8ab9-20fe-4601-b21b-2d6ab8c8436a" providerId="AD" clId="Web-{C1DD30DB-E430-38CC-818E-479A851AE0F1}" dt="2023-11-20T14:07:43.270" v="79" actId="20577"/>
          <ac:spMkLst>
            <pc:docMk/>
            <pc:sldMk cId="4116342712" sldId="338"/>
            <ac:spMk id="4" creationId="{5BAC5466-A4EF-4E84-9D83-9E0437D01679}"/>
          </ac:spMkLst>
        </pc:spChg>
      </pc:sldChg>
    </pc:docChg>
  </pc:docChgLst>
  <pc:docChgLst>
    <pc:chgData name="Diana REINALES" userId="S::diana.reinales_cara.eu#ext#@dfds.onmicrosoft.com::2aa99d0b-2b92-483d-9752-0c3b59c562be" providerId="AD" clId="Web-{7DBCAEEC-5167-4EFE-AD90-503248108513}"/>
    <pc:docChg chg="addSld delSld modSld">
      <pc:chgData name="Diana REINALES" userId="S::diana.reinales_cara.eu#ext#@dfds.onmicrosoft.com::2aa99d0b-2b92-483d-9752-0c3b59c562be" providerId="AD" clId="Web-{7DBCAEEC-5167-4EFE-AD90-503248108513}" dt="2023-10-20T10:34:26.750" v="1557" actId="14100"/>
      <pc:docMkLst>
        <pc:docMk/>
      </pc:docMkLst>
      <pc:sldChg chg="addSp delSp modSp">
        <pc:chgData name="Diana REINALES" userId="S::diana.reinales_cara.eu#ext#@dfds.onmicrosoft.com::2aa99d0b-2b92-483d-9752-0c3b59c562be" providerId="AD" clId="Web-{7DBCAEEC-5167-4EFE-AD90-503248108513}" dt="2023-10-20T09:35:40.260" v="3" actId="14100"/>
        <pc:sldMkLst>
          <pc:docMk/>
          <pc:sldMk cId="4146978000" sldId="282"/>
        </pc:sldMkLst>
        <pc:picChg chg="del">
          <ac:chgData name="Diana REINALES" userId="S::diana.reinales_cara.eu#ext#@dfds.onmicrosoft.com::2aa99d0b-2b92-483d-9752-0c3b59c562be" providerId="AD" clId="Web-{7DBCAEEC-5167-4EFE-AD90-503248108513}" dt="2023-10-20T09:35:32.447" v="0"/>
          <ac:picMkLst>
            <pc:docMk/>
            <pc:sldMk cId="4146978000" sldId="282"/>
            <ac:picMk id="2" creationId="{8854D946-09F7-239A-7BA4-AEC6282151D3}"/>
          </ac:picMkLst>
        </pc:picChg>
        <pc:picChg chg="add mod">
          <ac:chgData name="Diana REINALES" userId="S::diana.reinales_cara.eu#ext#@dfds.onmicrosoft.com::2aa99d0b-2b92-483d-9752-0c3b59c562be" providerId="AD" clId="Web-{7DBCAEEC-5167-4EFE-AD90-503248108513}" dt="2023-10-20T09:35:40.260" v="3" actId="14100"/>
          <ac:picMkLst>
            <pc:docMk/>
            <pc:sldMk cId="4146978000" sldId="282"/>
            <ac:picMk id="4" creationId="{889005F8-F0AE-2186-4EFE-5257231D4B53}"/>
          </ac:picMkLst>
        </pc:picChg>
      </pc:sldChg>
      <pc:sldChg chg="del">
        <pc:chgData name="Diana REINALES" userId="S::diana.reinales_cara.eu#ext#@dfds.onmicrosoft.com::2aa99d0b-2b92-483d-9752-0c3b59c562be" providerId="AD" clId="Web-{7DBCAEEC-5167-4EFE-AD90-503248108513}" dt="2023-10-20T09:55:36.429" v="5"/>
        <pc:sldMkLst>
          <pc:docMk/>
          <pc:sldMk cId="4023061253" sldId="284"/>
        </pc:sldMkLst>
      </pc:sldChg>
      <pc:sldChg chg="addSp delSp modSp add replId">
        <pc:chgData name="Diana REINALES" userId="S::diana.reinales_cara.eu#ext#@dfds.onmicrosoft.com::2aa99d0b-2b92-483d-9752-0c3b59c562be" providerId="AD" clId="Web-{7DBCAEEC-5167-4EFE-AD90-503248108513}" dt="2023-10-20T10:32:37.821" v="1496" actId="1076"/>
        <pc:sldMkLst>
          <pc:docMk/>
          <pc:sldMk cId="4157770294" sldId="285"/>
        </pc:sldMkLst>
        <pc:spChg chg="add mod">
          <ac:chgData name="Diana REINALES" userId="S::diana.reinales_cara.eu#ext#@dfds.onmicrosoft.com::2aa99d0b-2b92-483d-9752-0c3b59c562be" providerId="AD" clId="Web-{7DBCAEEC-5167-4EFE-AD90-503248108513}" dt="2023-10-20T10:18:23.688" v="1057" actId="1076"/>
          <ac:spMkLst>
            <pc:docMk/>
            <pc:sldMk cId="4157770294" sldId="285"/>
            <ac:spMk id="2" creationId="{377BFE46-FC59-FE14-DFDB-9FB249E528FD}"/>
          </ac:spMkLst>
        </pc:spChg>
        <pc:spChg chg="mod">
          <ac:chgData name="Diana REINALES" userId="S::diana.reinales_cara.eu#ext#@dfds.onmicrosoft.com::2aa99d0b-2b92-483d-9752-0c3b59c562be" providerId="AD" clId="Web-{7DBCAEEC-5167-4EFE-AD90-503248108513}" dt="2023-10-20T10:32:37.821" v="1496" actId="1076"/>
          <ac:spMkLst>
            <pc:docMk/>
            <pc:sldMk cId="4157770294" sldId="285"/>
            <ac:spMk id="5" creationId="{4A4F9EC2-6E55-30CC-4AD5-2505FD973CE2}"/>
          </ac:spMkLst>
        </pc:spChg>
        <pc:picChg chg="del">
          <ac:chgData name="Diana REINALES" userId="S::diana.reinales_cara.eu#ext#@dfds.onmicrosoft.com::2aa99d0b-2b92-483d-9752-0c3b59c562be" providerId="AD" clId="Web-{7DBCAEEC-5167-4EFE-AD90-503248108513}" dt="2023-10-20T09:56:01.133" v="22"/>
          <ac:picMkLst>
            <pc:docMk/>
            <pc:sldMk cId="4157770294" sldId="285"/>
            <ac:picMk id="4" creationId="{889005F8-F0AE-2186-4EFE-5257231D4B53}"/>
          </ac:picMkLst>
        </pc:picChg>
        <pc:picChg chg="add mod">
          <ac:chgData name="Diana REINALES" userId="S::diana.reinales_cara.eu#ext#@dfds.onmicrosoft.com::2aa99d0b-2b92-483d-9752-0c3b59c562be" providerId="AD" clId="Web-{7DBCAEEC-5167-4EFE-AD90-503248108513}" dt="2023-10-20T10:18:29.392" v="1059" actId="1076"/>
          <ac:picMkLst>
            <pc:docMk/>
            <pc:sldMk cId="4157770294" sldId="285"/>
            <ac:picMk id="6" creationId="{480DB620-D650-CFF5-A5B4-90321F62ABFB}"/>
          </ac:picMkLst>
        </pc:picChg>
      </pc:sldChg>
      <pc:sldChg chg="addSp delSp modSp add mod replId modClrScheme chgLayout">
        <pc:chgData name="Diana REINALES" userId="S::diana.reinales_cara.eu#ext#@dfds.onmicrosoft.com::2aa99d0b-2b92-483d-9752-0c3b59c562be" providerId="AD" clId="Web-{7DBCAEEC-5167-4EFE-AD90-503248108513}" dt="2023-10-20T10:32:27.836" v="1494" actId="1076"/>
        <pc:sldMkLst>
          <pc:docMk/>
          <pc:sldMk cId="3362136616" sldId="286"/>
        </pc:sldMkLst>
        <pc:spChg chg="add del mod ord">
          <ac:chgData name="Diana REINALES" userId="S::diana.reinales_cara.eu#ext#@dfds.onmicrosoft.com::2aa99d0b-2b92-483d-9752-0c3b59c562be" providerId="AD" clId="Web-{7DBCAEEC-5167-4EFE-AD90-503248108513}" dt="2023-10-20T10:19:03.691" v="1061"/>
          <ac:spMkLst>
            <pc:docMk/>
            <pc:sldMk cId="3362136616" sldId="286"/>
            <ac:spMk id="2" creationId="{9AA73F3C-ECB8-2BD0-B3B1-F262A926EA14}"/>
          </ac:spMkLst>
        </pc:spChg>
        <pc:spChg chg="mod ord">
          <ac:chgData name="Diana REINALES" userId="S::diana.reinales_cara.eu#ext#@dfds.onmicrosoft.com::2aa99d0b-2b92-483d-9752-0c3b59c562be" providerId="AD" clId="Web-{7DBCAEEC-5167-4EFE-AD90-503248108513}" dt="2023-10-20T10:19:03.691" v="1061"/>
          <ac:spMkLst>
            <pc:docMk/>
            <pc:sldMk cId="3362136616" sldId="286"/>
            <ac:spMk id="3" creationId="{2F5FD8D9-7983-46CB-88B5-5B1F289C7974}"/>
          </ac:spMkLst>
        </pc:spChg>
        <pc:spChg chg="add mod">
          <ac:chgData name="Diana REINALES" userId="S::diana.reinales_cara.eu#ext#@dfds.onmicrosoft.com::2aa99d0b-2b92-483d-9752-0c3b59c562be" providerId="AD" clId="Web-{7DBCAEEC-5167-4EFE-AD90-503248108513}" dt="2023-10-20T10:29:31.747" v="1452" actId="14100"/>
          <ac:spMkLst>
            <pc:docMk/>
            <pc:sldMk cId="3362136616" sldId="286"/>
            <ac:spMk id="4" creationId="{09505601-EF2F-C839-9EC0-3D871AF2E162}"/>
          </ac:spMkLst>
        </pc:spChg>
        <pc:spChg chg="mod ord">
          <ac:chgData name="Diana REINALES" userId="S::diana.reinales_cara.eu#ext#@dfds.onmicrosoft.com::2aa99d0b-2b92-483d-9752-0c3b59c562be" providerId="AD" clId="Web-{7DBCAEEC-5167-4EFE-AD90-503248108513}" dt="2023-10-20T10:32:27.836" v="1494" actId="1076"/>
          <ac:spMkLst>
            <pc:docMk/>
            <pc:sldMk cId="3362136616" sldId="286"/>
            <ac:spMk id="5" creationId="{4A4F9EC2-6E55-30CC-4AD5-2505FD973CE2}"/>
          </ac:spMkLst>
        </pc:spChg>
        <pc:picChg chg="add mod">
          <ac:chgData name="Diana REINALES" userId="S::diana.reinales_cara.eu#ext#@dfds.onmicrosoft.com::2aa99d0b-2b92-483d-9752-0c3b59c562be" providerId="AD" clId="Web-{7DBCAEEC-5167-4EFE-AD90-503248108513}" dt="2023-10-20T10:29:44.576" v="1456" actId="1076"/>
          <ac:picMkLst>
            <pc:docMk/>
            <pc:sldMk cId="3362136616" sldId="286"/>
            <ac:picMk id="6" creationId="{FA0EF56E-BADC-E038-FAFD-B238569C82E4}"/>
          </ac:picMkLst>
        </pc:picChg>
      </pc:sldChg>
      <pc:sldChg chg="delSp modSp add replId">
        <pc:chgData name="Diana REINALES" userId="S::diana.reinales_cara.eu#ext#@dfds.onmicrosoft.com::2aa99d0b-2b92-483d-9752-0c3b59c562be" providerId="AD" clId="Web-{7DBCAEEC-5167-4EFE-AD90-503248108513}" dt="2023-10-20T10:33:03.385" v="1503" actId="1076"/>
        <pc:sldMkLst>
          <pc:docMk/>
          <pc:sldMk cId="3187333405" sldId="287"/>
        </pc:sldMkLst>
        <pc:spChg chg="del">
          <ac:chgData name="Diana REINALES" userId="S::diana.reinales_cara.eu#ext#@dfds.onmicrosoft.com::2aa99d0b-2b92-483d-9752-0c3b59c562be" providerId="AD" clId="Web-{7DBCAEEC-5167-4EFE-AD90-503248108513}" dt="2023-10-20T10:29:56.670" v="1459"/>
          <ac:spMkLst>
            <pc:docMk/>
            <pc:sldMk cId="3187333405" sldId="287"/>
            <ac:spMk id="4" creationId="{09505601-EF2F-C839-9EC0-3D871AF2E162}"/>
          </ac:spMkLst>
        </pc:spChg>
        <pc:spChg chg="mod">
          <ac:chgData name="Diana REINALES" userId="S::diana.reinales_cara.eu#ext#@dfds.onmicrosoft.com::2aa99d0b-2b92-483d-9752-0c3b59c562be" providerId="AD" clId="Web-{7DBCAEEC-5167-4EFE-AD90-503248108513}" dt="2023-10-20T10:33:03.385" v="1503" actId="1076"/>
          <ac:spMkLst>
            <pc:docMk/>
            <pc:sldMk cId="3187333405" sldId="287"/>
            <ac:spMk id="5" creationId="{4A4F9EC2-6E55-30CC-4AD5-2505FD973CE2}"/>
          </ac:spMkLst>
        </pc:spChg>
        <pc:picChg chg="del">
          <ac:chgData name="Diana REINALES" userId="S::diana.reinales_cara.eu#ext#@dfds.onmicrosoft.com::2aa99d0b-2b92-483d-9752-0c3b59c562be" providerId="AD" clId="Web-{7DBCAEEC-5167-4EFE-AD90-503248108513}" dt="2023-10-20T10:29:53.857" v="1458"/>
          <ac:picMkLst>
            <pc:docMk/>
            <pc:sldMk cId="3187333405" sldId="287"/>
            <ac:picMk id="6" creationId="{FA0EF56E-BADC-E038-FAFD-B238569C82E4}"/>
          </ac:picMkLst>
        </pc:picChg>
      </pc:sldChg>
      <pc:sldChg chg="modSp add replId">
        <pc:chgData name="Diana REINALES" userId="S::diana.reinales_cara.eu#ext#@dfds.onmicrosoft.com::2aa99d0b-2b92-483d-9752-0c3b59c562be" providerId="AD" clId="Web-{7DBCAEEC-5167-4EFE-AD90-503248108513}" dt="2023-10-20T10:33:37.903" v="1526" actId="14100"/>
        <pc:sldMkLst>
          <pc:docMk/>
          <pc:sldMk cId="1200688074" sldId="288"/>
        </pc:sldMkLst>
        <pc:spChg chg="mod">
          <ac:chgData name="Diana REINALES" userId="S::diana.reinales_cara.eu#ext#@dfds.onmicrosoft.com::2aa99d0b-2b92-483d-9752-0c3b59c562be" providerId="AD" clId="Web-{7DBCAEEC-5167-4EFE-AD90-503248108513}" dt="2023-10-20T10:33:37.903" v="1526" actId="14100"/>
          <ac:spMkLst>
            <pc:docMk/>
            <pc:sldMk cId="1200688074" sldId="288"/>
            <ac:spMk id="5" creationId="{4A4F9EC2-6E55-30CC-4AD5-2505FD973CE2}"/>
          </ac:spMkLst>
        </pc:spChg>
      </pc:sldChg>
      <pc:sldChg chg="modSp add replId">
        <pc:chgData name="Diana REINALES" userId="S::diana.reinales_cara.eu#ext#@dfds.onmicrosoft.com::2aa99d0b-2b92-483d-9752-0c3b59c562be" providerId="AD" clId="Web-{7DBCAEEC-5167-4EFE-AD90-503248108513}" dt="2023-10-20T10:34:26.750" v="1557" actId="14100"/>
        <pc:sldMkLst>
          <pc:docMk/>
          <pc:sldMk cId="3741795331" sldId="289"/>
        </pc:sldMkLst>
        <pc:spChg chg="mod">
          <ac:chgData name="Diana REINALES" userId="S::diana.reinales_cara.eu#ext#@dfds.onmicrosoft.com::2aa99d0b-2b92-483d-9752-0c3b59c562be" providerId="AD" clId="Web-{7DBCAEEC-5167-4EFE-AD90-503248108513}" dt="2023-10-20T10:34:26.750" v="1557" actId="14100"/>
          <ac:spMkLst>
            <pc:docMk/>
            <pc:sldMk cId="3741795331" sldId="289"/>
            <ac:spMk id="5" creationId="{4A4F9EC2-6E55-30CC-4AD5-2505FD973CE2}"/>
          </ac:spMkLst>
        </pc:spChg>
      </pc:sldChg>
    </pc:docChg>
  </pc:docChgLst>
  <pc:docChgLst>
    <pc:chgData name="Diana REINALES" userId="S::diana.reinales_cara.eu#ext#@dfds.onmicrosoft.com::2aa99d0b-2b92-483d-9752-0c3b59c562be" providerId="AD" clId="Web-{255A2AB8-E22F-4BF4-80F8-7DC89F568EA2}"/>
    <pc:docChg chg="modSld">
      <pc:chgData name="Diana REINALES" userId="S::diana.reinales_cara.eu#ext#@dfds.onmicrosoft.com::2aa99d0b-2b92-483d-9752-0c3b59c562be" providerId="AD" clId="Web-{255A2AB8-E22F-4BF4-80F8-7DC89F568EA2}" dt="2023-10-24T09:59:50.240" v="72" actId="20577"/>
      <pc:docMkLst>
        <pc:docMk/>
      </pc:docMkLst>
      <pc:sldChg chg="addSp modSp">
        <pc:chgData name="Diana REINALES" userId="S::diana.reinales_cara.eu#ext#@dfds.onmicrosoft.com::2aa99d0b-2b92-483d-9752-0c3b59c562be" providerId="AD" clId="Web-{255A2AB8-E22F-4BF4-80F8-7DC89F568EA2}" dt="2023-10-24T09:59:50.240" v="72" actId="20577"/>
        <pc:sldMkLst>
          <pc:docMk/>
          <pc:sldMk cId="569192020" sldId="295"/>
        </pc:sldMkLst>
        <pc:spChg chg="add mod">
          <ac:chgData name="Diana REINALES" userId="S::diana.reinales_cara.eu#ext#@dfds.onmicrosoft.com::2aa99d0b-2b92-483d-9752-0c3b59c562be" providerId="AD" clId="Web-{255A2AB8-E22F-4BF4-80F8-7DC89F568EA2}" dt="2023-10-24T09:59:50.240" v="72" actId="20577"/>
          <ac:spMkLst>
            <pc:docMk/>
            <pc:sldMk cId="569192020" sldId="295"/>
            <ac:spMk id="6" creationId="{74B7D16F-6E4D-7B6F-C8A9-384011E18414}"/>
          </ac:spMkLst>
        </pc:spChg>
      </pc:sldChg>
    </pc:docChg>
  </pc:docChgLst>
  <pc:docChgLst>
    <pc:chgData name="Diana REINALES" userId="S::diana.reinales_cara.eu#ext#@dfds.onmicrosoft.com::2aa99d0b-2b92-483d-9752-0c3b59c562be" providerId="AD" clId="Web-{0272AC1F-2936-1839-90E0-DCA9C9053D5B}"/>
    <pc:docChg chg="delSld modSld sldOrd">
      <pc:chgData name="Diana REINALES" userId="S::diana.reinales_cara.eu#ext#@dfds.onmicrosoft.com::2aa99d0b-2b92-483d-9752-0c3b59c562be" providerId="AD" clId="Web-{0272AC1F-2936-1839-90E0-DCA9C9053D5B}" dt="2023-11-21T11:10:34.370" v="317" actId="20577"/>
      <pc:docMkLst>
        <pc:docMk/>
      </pc:docMkLst>
      <pc:sldChg chg="addSp delSp modSp">
        <pc:chgData name="Diana REINALES" userId="S::diana.reinales_cara.eu#ext#@dfds.onmicrosoft.com::2aa99d0b-2b92-483d-9752-0c3b59c562be" providerId="AD" clId="Web-{0272AC1F-2936-1839-90E0-DCA9C9053D5B}" dt="2023-11-21T11:10:34.370" v="317" actId="20577"/>
        <pc:sldMkLst>
          <pc:docMk/>
          <pc:sldMk cId="4157770294" sldId="285"/>
        </pc:sldMkLst>
        <pc:spChg chg="mod">
          <ac:chgData name="Diana REINALES" userId="S::diana.reinales_cara.eu#ext#@dfds.onmicrosoft.com::2aa99d0b-2b92-483d-9752-0c3b59c562be" providerId="AD" clId="Web-{0272AC1F-2936-1839-90E0-DCA9C9053D5B}" dt="2023-11-21T11:10:34.370" v="317" actId="20577"/>
          <ac:spMkLst>
            <pc:docMk/>
            <pc:sldMk cId="4157770294" sldId="285"/>
            <ac:spMk id="2" creationId="{377BFE46-FC59-FE14-DFDB-9FB249E528FD}"/>
          </ac:spMkLst>
        </pc:spChg>
        <pc:spChg chg="mod">
          <ac:chgData name="Diana REINALES" userId="S::diana.reinales_cara.eu#ext#@dfds.onmicrosoft.com::2aa99d0b-2b92-483d-9752-0c3b59c562be" providerId="AD" clId="Web-{0272AC1F-2936-1839-90E0-DCA9C9053D5B}" dt="2023-11-21T10:57:35.949" v="80" actId="1076"/>
          <ac:spMkLst>
            <pc:docMk/>
            <pc:sldMk cId="4157770294" sldId="285"/>
            <ac:spMk id="5" creationId="{4A4F9EC2-6E55-30CC-4AD5-2505FD973CE2}"/>
          </ac:spMkLst>
        </pc:spChg>
        <pc:spChg chg="add mod">
          <ac:chgData name="Diana REINALES" userId="S::diana.reinales_cara.eu#ext#@dfds.onmicrosoft.com::2aa99d0b-2b92-483d-9752-0c3b59c562be" providerId="AD" clId="Web-{0272AC1F-2936-1839-90E0-DCA9C9053D5B}" dt="2023-11-21T11:09:57.509" v="297" actId="1076"/>
          <ac:spMkLst>
            <pc:docMk/>
            <pc:sldMk cId="4157770294" sldId="285"/>
            <ac:spMk id="7" creationId="{40D2674D-C190-9510-EB9F-F621C46E9B45}"/>
          </ac:spMkLst>
        </pc:spChg>
        <pc:picChg chg="del mod modCrop">
          <ac:chgData name="Diana REINALES" userId="S::diana.reinales_cara.eu#ext#@dfds.onmicrosoft.com::2aa99d0b-2b92-483d-9752-0c3b59c562be" providerId="AD" clId="Web-{0272AC1F-2936-1839-90E0-DCA9C9053D5B}" dt="2023-11-21T10:57:16.230" v="62"/>
          <ac:picMkLst>
            <pc:docMk/>
            <pc:sldMk cId="4157770294" sldId="285"/>
            <ac:picMk id="6" creationId="{480DB620-D650-CFF5-A5B4-90321F62ABFB}"/>
          </ac:picMkLst>
        </pc:picChg>
      </pc:sldChg>
      <pc:sldChg chg="del">
        <pc:chgData name="Diana REINALES" userId="S::diana.reinales_cara.eu#ext#@dfds.onmicrosoft.com::2aa99d0b-2b92-483d-9752-0c3b59c562be" providerId="AD" clId="Web-{0272AC1F-2936-1839-90E0-DCA9C9053D5B}" dt="2023-11-21T11:02:20.554" v="154"/>
        <pc:sldMkLst>
          <pc:docMk/>
          <pc:sldMk cId="3362136616" sldId="286"/>
        </pc:sldMkLst>
      </pc:sldChg>
      <pc:sldChg chg="modSp">
        <pc:chgData name="Diana REINALES" userId="S::diana.reinales_cara.eu#ext#@dfds.onmicrosoft.com::2aa99d0b-2b92-483d-9752-0c3b59c562be" providerId="AD" clId="Web-{0272AC1F-2936-1839-90E0-DCA9C9053D5B}" dt="2023-11-21T11:03:06.993" v="159" actId="20577"/>
        <pc:sldMkLst>
          <pc:docMk/>
          <pc:sldMk cId="3187333405" sldId="287"/>
        </pc:sldMkLst>
        <pc:spChg chg="mod">
          <ac:chgData name="Diana REINALES" userId="S::diana.reinales_cara.eu#ext#@dfds.onmicrosoft.com::2aa99d0b-2b92-483d-9752-0c3b59c562be" providerId="AD" clId="Web-{0272AC1F-2936-1839-90E0-DCA9C9053D5B}" dt="2023-11-21T11:03:06.993" v="159" actId="20577"/>
          <ac:spMkLst>
            <pc:docMk/>
            <pc:sldMk cId="3187333405" sldId="287"/>
            <ac:spMk id="2" creationId="{6E3CAD8E-D9CE-1FBF-3D16-D453595C3752}"/>
          </ac:spMkLst>
        </pc:spChg>
        <pc:spChg chg="mod">
          <ac:chgData name="Diana REINALES" userId="S::diana.reinales_cara.eu#ext#@dfds.onmicrosoft.com::2aa99d0b-2b92-483d-9752-0c3b59c562be" providerId="AD" clId="Web-{0272AC1F-2936-1839-90E0-DCA9C9053D5B}" dt="2023-11-21T11:02:57.102" v="155" actId="20577"/>
          <ac:spMkLst>
            <pc:docMk/>
            <pc:sldMk cId="3187333405" sldId="287"/>
            <ac:spMk id="5" creationId="{4A4F9EC2-6E55-30CC-4AD5-2505FD973CE2}"/>
          </ac:spMkLst>
        </pc:spChg>
      </pc:sldChg>
      <pc:sldChg chg="modSp">
        <pc:chgData name="Diana REINALES" userId="S::diana.reinales_cara.eu#ext#@dfds.onmicrosoft.com::2aa99d0b-2b92-483d-9752-0c3b59c562be" providerId="AD" clId="Web-{0272AC1F-2936-1839-90E0-DCA9C9053D5B}" dt="2023-11-21T10:54:02.269" v="26" actId="1076"/>
        <pc:sldMkLst>
          <pc:docMk/>
          <pc:sldMk cId="24860315" sldId="291"/>
        </pc:sldMkLst>
        <pc:spChg chg="mod">
          <ac:chgData name="Diana REINALES" userId="S::diana.reinales_cara.eu#ext#@dfds.onmicrosoft.com::2aa99d0b-2b92-483d-9752-0c3b59c562be" providerId="AD" clId="Web-{0272AC1F-2936-1839-90E0-DCA9C9053D5B}" dt="2023-11-21T10:53:42.549" v="20" actId="1076"/>
          <ac:spMkLst>
            <pc:docMk/>
            <pc:sldMk cId="24860315" sldId="291"/>
            <ac:spMk id="5" creationId="{4A4F9EC2-6E55-30CC-4AD5-2505FD973CE2}"/>
          </ac:spMkLst>
        </pc:spChg>
        <pc:spChg chg="mod">
          <ac:chgData name="Diana REINALES" userId="S::diana.reinales_cara.eu#ext#@dfds.onmicrosoft.com::2aa99d0b-2b92-483d-9752-0c3b59c562be" providerId="AD" clId="Web-{0272AC1F-2936-1839-90E0-DCA9C9053D5B}" dt="2023-11-21T10:53:48.128" v="22" actId="1076"/>
          <ac:spMkLst>
            <pc:docMk/>
            <pc:sldMk cId="24860315" sldId="291"/>
            <ac:spMk id="8" creationId="{8D31DF7C-B7FF-A8DC-4543-8144466C1268}"/>
          </ac:spMkLst>
        </pc:spChg>
        <pc:spChg chg="mod">
          <ac:chgData name="Diana REINALES" userId="S::diana.reinales_cara.eu#ext#@dfds.onmicrosoft.com::2aa99d0b-2b92-483d-9752-0c3b59c562be" providerId="AD" clId="Web-{0272AC1F-2936-1839-90E0-DCA9C9053D5B}" dt="2023-11-21T10:53:52.597" v="23" actId="1076"/>
          <ac:spMkLst>
            <pc:docMk/>
            <pc:sldMk cId="24860315" sldId="291"/>
            <ac:spMk id="10" creationId="{88E7D287-88EF-3E40-42D8-21853FA54563}"/>
          </ac:spMkLst>
        </pc:spChg>
        <pc:spChg chg="mod">
          <ac:chgData name="Diana REINALES" userId="S::diana.reinales_cara.eu#ext#@dfds.onmicrosoft.com::2aa99d0b-2b92-483d-9752-0c3b59c562be" providerId="AD" clId="Web-{0272AC1F-2936-1839-90E0-DCA9C9053D5B}" dt="2023-11-21T10:53:45.815" v="21" actId="1076"/>
          <ac:spMkLst>
            <pc:docMk/>
            <pc:sldMk cId="24860315" sldId="291"/>
            <ac:spMk id="11" creationId="{739D76D8-8982-2BEE-3EC1-364FB1820062}"/>
          </ac:spMkLst>
        </pc:spChg>
        <pc:spChg chg="mod">
          <ac:chgData name="Diana REINALES" userId="S::diana.reinales_cara.eu#ext#@dfds.onmicrosoft.com::2aa99d0b-2b92-483d-9752-0c3b59c562be" providerId="AD" clId="Web-{0272AC1F-2936-1839-90E0-DCA9C9053D5B}" dt="2023-11-21T10:53:38.299" v="19" actId="20577"/>
          <ac:spMkLst>
            <pc:docMk/>
            <pc:sldMk cId="24860315" sldId="291"/>
            <ac:spMk id="12" creationId="{ECA756B6-72DB-F34B-705B-FD45197BF8D0}"/>
          </ac:spMkLst>
        </pc:spChg>
        <pc:spChg chg="mod">
          <ac:chgData name="Diana REINALES" userId="S::diana.reinales_cara.eu#ext#@dfds.onmicrosoft.com::2aa99d0b-2b92-483d-9752-0c3b59c562be" providerId="AD" clId="Web-{0272AC1F-2936-1839-90E0-DCA9C9053D5B}" dt="2023-11-21T10:54:02.269" v="26" actId="1076"/>
          <ac:spMkLst>
            <pc:docMk/>
            <pc:sldMk cId="24860315" sldId="291"/>
            <ac:spMk id="13" creationId="{A27ABA73-1224-94E8-47B1-CA8403E1FC2D}"/>
          </ac:spMkLst>
        </pc:spChg>
      </pc:sldChg>
      <pc:sldChg chg="modSp">
        <pc:chgData name="Diana REINALES" userId="S::diana.reinales_cara.eu#ext#@dfds.onmicrosoft.com::2aa99d0b-2b92-483d-9752-0c3b59c562be" providerId="AD" clId="Web-{0272AC1F-2936-1839-90E0-DCA9C9053D5B}" dt="2023-11-21T11:03:09.197" v="160" actId="20577"/>
        <pc:sldMkLst>
          <pc:docMk/>
          <pc:sldMk cId="3375361089" sldId="292"/>
        </pc:sldMkLst>
        <pc:spChg chg="mod">
          <ac:chgData name="Diana REINALES" userId="S::diana.reinales_cara.eu#ext#@dfds.onmicrosoft.com::2aa99d0b-2b92-483d-9752-0c3b59c562be" providerId="AD" clId="Web-{0272AC1F-2936-1839-90E0-DCA9C9053D5B}" dt="2023-11-21T11:03:09.197" v="160" actId="20577"/>
          <ac:spMkLst>
            <pc:docMk/>
            <pc:sldMk cId="3375361089" sldId="292"/>
            <ac:spMk id="2" creationId="{6E3CAD8E-D9CE-1FBF-3D16-D453595C3752}"/>
          </ac:spMkLst>
        </pc:spChg>
        <pc:spChg chg="mod">
          <ac:chgData name="Diana REINALES" userId="S::diana.reinales_cara.eu#ext#@dfds.onmicrosoft.com::2aa99d0b-2b92-483d-9752-0c3b59c562be" providerId="AD" clId="Web-{0272AC1F-2936-1839-90E0-DCA9C9053D5B}" dt="2023-11-21T11:03:01.806" v="157" actId="20577"/>
          <ac:spMkLst>
            <pc:docMk/>
            <pc:sldMk cId="3375361089" sldId="292"/>
            <ac:spMk id="5" creationId="{4A4F9EC2-6E55-30CC-4AD5-2505FD973CE2}"/>
          </ac:spMkLst>
        </pc:spChg>
      </pc:sldChg>
      <pc:sldChg chg="modSp ord">
        <pc:chgData name="Diana REINALES" userId="S::diana.reinales_cara.eu#ext#@dfds.onmicrosoft.com::2aa99d0b-2b92-483d-9752-0c3b59c562be" providerId="AD" clId="Web-{0272AC1F-2936-1839-90E0-DCA9C9053D5B}" dt="2023-11-21T11:03:23.541" v="166"/>
        <pc:sldMkLst>
          <pc:docMk/>
          <pc:sldMk cId="3972141587" sldId="293"/>
        </pc:sldMkLst>
        <pc:spChg chg="mod">
          <ac:chgData name="Diana REINALES" userId="S::diana.reinales_cara.eu#ext#@dfds.onmicrosoft.com::2aa99d0b-2b92-483d-9752-0c3b59c562be" providerId="AD" clId="Web-{0272AC1F-2936-1839-90E0-DCA9C9053D5B}" dt="2023-11-21T11:03:14.431" v="161" actId="20577"/>
          <ac:spMkLst>
            <pc:docMk/>
            <pc:sldMk cId="3972141587" sldId="293"/>
            <ac:spMk id="2" creationId="{6E3CAD8E-D9CE-1FBF-3D16-D453595C3752}"/>
          </ac:spMkLst>
        </pc:spChg>
        <pc:spChg chg="mod">
          <ac:chgData name="Diana REINALES" userId="S::diana.reinales_cara.eu#ext#@dfds.onmicrosoft.com::2aa99d0b-2b92-483d-9752-0c3b59c562be" providerId="AD" clId="Web-{0272AC1F-2936-1839-90E0-DCA9C9053D5B}" dt="2023-11-21T11:03:19.509" v="163" actId="20577"/>
          <ac:spMkLst>
            <pc:docMk/>
            <pc:sldMk cId="3972141587" sldId="293"/>
            <ac:spMk id="5" creationId="{4A4F9EC2-6E55-30CC-4AD5-2505FD973CE2}"/>
          </ac:spMkLst>
        </pc:spChg>
        <pc:spChg chg="mod">
          <ac:chgData name="Diana REINALES" userId="S::diana.reinales_cara.eu#ext#@dfds.onmicrosoft.com::2aa99d0b-2b92-483d-9752-0c3b59c562be" providerId="AD" clId="Web-{0272AC1F-2936-1839-90E0-DCA9C9053D5B}" dt="2023-11-21T11:03:20.166" v="165" actId="20577"/>
          <ac:spMkLst>
            <pc:docMk/>
            <pc:sldMk cId="3972141587" sldId="293"/>
            <ac:spMk id="8" creationId="{F9F35D5C-78A9-258C-6999-E20A720CD023}"/>
          </ac:spMkLst>
        </pc:spChg>
      </pc:sldChg>
      <pc:sldChg chg="modSp">
        <pc:chgData name="Diana REINALES" userId="S::diana.reinales_cara.eu#ext#@dfds.onmicrosoft.com::2aa99d0b-2b92-483d-9752-0c3b59c562be" providerId="AD" clId="Web-{0272AC1F-2936-1839-90E0-DCA9C9053D5B}" dt="2023-11-21T11:03:32.057" v="170" actId="20577"/>
        <pc:sldMkLst>
          <pc:docMk/>
          <pc:sldMk cId="569192020" sldId="295"/>
        </pc:sldMkLst>
        <pc:spChg chg="mod">
          <ac:chgData name="Diana REINALES" userId="S::diana.reinales_cara.eu#ext#@dfds.onmicrosoft.com::2aa99d0b-2b92-483d-9752-0c3b59c562be" providerId="AD" clId="Web-{0272AC1F-2936-1839-90E0-DCA9C9053D5B}" dt="2023-11-21T11:03:29.697" v="169" actId="20577"/>
          <ac:spMkLst>
            <pc:docMk/>
            <pc:sldMk cId="569192020" sldId="295"/>
            <ac:spMk id="2" creationId="{6E3CAD8E-D9CE-1FBF-3D16-D453595C3752}"/>
          </ac:spMkLst>
        </pc:spChg>
        <pc:spChg chg="mod">
          <ac:chgData name="Diana REINALES" userId="S::diana.reinales_cara.eu#ext#@dfds.onmicrosoft.com::2aa99d0b-2b92-483d-9752-0c3b59c562be" providerId="AD" clId="Web-{0272AC1F-2936-1839-90E0-DCA9C9053D5B}" dt="2023-11-21T11:03:32.057" v="170" actId="20577"/>
          <ac:spMkLst>
            <pc:docMk/>
            <pc:sldMk cId="569192020" sldId="295"/>
            <ac:spMk id="4" creationId="{006DB988-EE06-BEBB-CEED-FA3F4A168FCE}"/>
          </ac:spMkLst>
        </pc:spChg>
        <pc:spChg chg="mod">
          <ac:chgData name="Diana REINALES" userId="S::diana.reinales_cara.eu#ext#@dfds.onmicrosoft.com::2aa99d0b-2b92-483d-9752-0c3b59c562be" providerId="AD" clId="Web-{0272AC1F-2936-1839-90E0-DCA9C9053D5B}" dt="2023-11-21T11:03:27.729" v="167" actId="20577"/>
          <ac:spMkLst>
            <pc:docMk/>
            <pc:sldMk cId="569192020" sldId="295"/>
            <ac:spMk id="5" creationId="{4A4F9EC2-6E55-30CC-4AD5-2505FD973CE2}"/>
          </ac:spMkLst>
        </pc:spChg>
      </pc:sldChg>
      <pc:sldChg chg="modSp">
        <pc:chgData name="Diana REINALES" userId="S::diana.reinales_cara.eu#ext#@dfds.onmicrosoft.com::2aa99d0b-2b92-483d-9752-0c3b59c562be" providerId="AD" clId="Web-{0272AC1F-2936-1839-90E0-DCA9C9053D5B}" dt="2023-11-21T11:03:36.963" v="172" actId="20577"/>
        <pc:sldMkLst>
          <pc:docMk/>
          <pc:sldMk cId="1878627457" sldId="296"/>
        </pc:sldMkLst>
        <pc:spChg chg="mod">
          <ac:chgData name="Diana REINALES" userId="S::diana.reinales_cara.eu#ext#@dfds.onmicrosoft.com::2aa99d0b-2b92-483d-9752-0c3b59c562be" providerId="AD" clId="Web-{0272AC1F-2936-1839-90E0-DCA9C9053D5B}" dt="2023-11-21T11:03:36.963" v="172" actId="20577"/>
          <ac:spMkLst>
            <pc:docMk/>
            <pc:sldMk cId="1878627457" sldId="296"/>
            <ac:spMk id="5" creationId="{4A4F9EC2-6E55-30CC-4AD5-2505FD973CE2}"/>
          </ac:spMkLst>
        </pc:spChg>
      </pc:sldChg>
      <pc:sldChg chg="modSp">
        <pc:chgData name="Diana REINALES" userId="S::diana.reinales_cara.eu#ext#@dfds.onmicrosoft.com::2aa99d0b-2b92-483d-9752-0c3b59c562be" providerId="AD" clId="Web-{0272AC1F-2936-1839-90E0-DCA9C9053D5B}" dt="2023-11-21T11:03:40.182" v="174" actId="20577"/>
        <pc:sldMkLst>
          <pc:docMk/>
          <pc:sldMk cId="2331436277" sldId="297"/>
        </pc:sldMkLst>
        <pc:spChg chg="mod">
          <ac:chgData name="Diana REINALES" userId="S::diana.reinales_cara.eu#ext#@dfds.onmicrosoft.com::2aa99d0b-2b92-483d-9752-0c3b59c562be" providerId="AD" clId="Web-{0272AC1F-2936-1839-90E0-DCA9C9053D5B}" dt="2023-11-21T11:03:40.182" v="174" actId="20577"/>
          <ac:spMkLst>
            <pc:docMk/>
            <pc:sldMk cId="2331436277" sldId="297"/>
            <ac:spMk id="5" creationId="{4A4F9EC2-6E55-30CC-4AD5-2505FD973CE2}"/>
          </ac:spMkLst>
        </pc:spChg>
      </pc:sldChg>
      <pc:sldChg chg="modSp">
        <pc:chgData name="Diana REINALES" userId="S::diana.reinales_cara.eu#ext#@dfds.onmicrosoft.com::2aa99d0b-2b92-483d-9752-0c3b59c562be" providerId="AD" clId="Web-{0272AC1F-2936-1839-90E0-DCA9C9053D5B}" dt="2023-11-21T11:03:47.448" v="176" actId="20577"/>
        <pc:sldMkLst>
          <pc:docMk/>
          <pc:sldMk cId="3661854245" sldId="298"/>
        </pc:sldMkLst>
        <pc:spChg chg="mod">
          <ac:chgData name="Diana REINALES" userId="S::diana.reinales_cara.eu#ext#@dfds.onmicrosoft.com::2aa99d0b-2b92-483d-9752-0c3b59c562be" providerId="AD" clId="Web-{0272AC1F-2936-1839-90E0-DCA9C9053D5B}" dt="2023-11-21T11:03:47.448" v="176" actId="20577"/>
          <ac:spMkLst>
            <pc:docMk/>
            <pc:sldMk cId="3661854245" sldId="298"/>
            <ac:spMk id="5" creationId="{4A4F9EC2-6E55-30CC-4AD5-2505FD973CE2}"/>
          </ac:spMkLst>
        </pc:spChg>
      </pc:sldChg>
    </pc:docChg>
  </pc:docChgLst>
  <pc:docChgLst>
    <pc:chgData name="julien.collier" userId="S::julien.collier_easymile.com#ext#@dfds.onmicrosoft.com::0a77b7c0-a40d-4de9-a82a-a7ca1cb49928" providerId="AD" clId="Web-{4DF33759-1E4D-47BF-90C8-8698F8D69B11}"/>
    <pc:docChg chg="modSld">
      <pc:chgData name="julien.collier" userId="S::julien.collier_easymile.com#ext#@dfds.onmicrosoft.com::0a77b7c0-a40d-4de9-a82a-a7ca1cb49928" providerId="AD" clId="Web-{4DF33759-1E4D-47BF-90C8-8698F8D69B11}" dt="2024-03-11T13:54:06.019" v="2" actId="14100"/>
      <pc:docMkLst>
        <pc:docMk/>
      </pc:docMkLst>
      <pc:sldChg chg="modSp">
        <pc:chgData name="julien.collier" userId="S::julien.collier_easymile.com#ext#@dfds.onmicrosoft.com::0a77b7c0-a40d-4de9-a82a-a7ca1cb49928" providerId="AD" clId="Web-{4DF33759-1E4D-47BF-90C8-8698F8D69B11}" dt="2024-03-11T13:54:06.019" v="2" actId="14100"/>
        <pc:sldMkLst>
          <pc:docMk/>
          <pc:sldMk cId="2988065667" sldId="354"/>
        </pc:sldMkLst>
        <pc:picChg chg="mod">
          <ac:chgData name="julien.collier" userId="S::julien.collier_easymile.com#ext#@dfds.onmicrosoft.com::0a77b7c0-a40d-4de9-a82a-a7ca1cb49928" providerId="AD" clId="Web-{4DF33759-1E4D-47BF-90C8-8698F8D69B11}" dt="2024-03-11T13:54:06.019" v="2" actId="14100"/>
          <ac:picMkLst>
            <pc:docMk/>
            <pc:sldMk cId="2988065667" sldId="354"/>
            <ac:picMk id="9" creationId="{E4A0290B-E56F-8BF1-FA22-A6FCEF696ED1}"/>
          </ac:picMkLst>
        </pc:picChg>
      </pc:sldChg>
    </pc:docChg>
  </pc:docChgLst>
  <pc:docChgLst>
    <pc:chgData name="Couelle, Victoire" userId="S::victoire.couelle_iru.org#ext#@dfds.onmicrosoft.com::aca174cd-3280-43df-ae1f-b777b1f3e9a3" providerId="AD" clId="Web-{2BA96043-BE07-A108-BEED-7F8A3E898EE3}"/>
    <pc:docChg chg="addSld delSld modSld sldOrd">
      <pc:chgData name="Couelle, Victoire" userId="S::victoire.couelle_iru.org#ext#@dfds.onmicrosoft.com::aca174cd-3280-43df-ae1f-b777b1f3e9a3" providerId="AD" clId="Web-{2BA96043-BE07-A108-BEED-7F8A3E898EE3}" dt="2023-11-20T17:46:37.577" v="474" actId="20577"/>
      <pc:docMkLst>
        <pc:docMk/>
      </pc:docMkLst>
      <pc:sldChg chg="modSp del">
        <pc:chgData name="Couelle, Victoire" userId="S::victoire.couelle_iru.org#ext#@dfds.onmicrosoft.com::aca174cd-3280-43df-ae1f-b777b1f3e9a3" providerId="AD" clId="Web-{2BA96043-BE07-A108-BEED-7F8A3E898EE3}" dt="2023-11-20T17:46:11.451" v="456"/>
        <pc:sldMkLst>
          <pc:docMk/>
          <pc:sldMk cId="2886317784" sldId="343"/>
        </pc:sldMkLst>
        <pc:spChg chg="mod">
          <ac:chgData name="Couelle, Victoire" userId="S::victoire.couelle_iru.org#ext#@dfds.onmicrosoft.com::aca174cd-3280-43df-ae1f-b777b1f3e9a3" providerId="AD" clId="Web-{2BA96043-BE07-A108-BEED-7F8A3E898EE3}" dt="2023-11-20T17:35:49.446" v="204" actId="1076"/>
          <ac:spMkLst>
            <pc:docMk/>
            <pc:sldMk cId="2886317784" sldId="343"/>
            <ac:spMk id="5" creationId="{C8AA95A6-CE6B-FBF5-4474-C069A9A23866}"/>
          </ac:spMkLst>
        </pc:spChg>
        <pc:spChg chg="mod">
          <ac:chgData name="Couelle, Victoire" userId="S::victoire.couelle_iru.org#ext#@dfds.onmicrosoft.com::aca174cd-3280-43df-ae1f-b777b1f3e9a3" providerId="AD" clId="Web-{2BA96043-BE07-A108-BEED-7F8A3E898EE3}" dt="2023-11-20T17:31:25.563" v="69" actId="20577"/>
          <ac:spMkLst>
            <pc:docMk/>
            <pc:sldMk cId="2886317784" sldId="343"/>
            <ac:spMk id="7" creationId="{6EC384B9-44FF-992A-E8E6-40A1AC194CB3}"/>
          </ac:spMkLst>
        </pc:spChg>
        <pc:spChg chg="mod">
          <ac:chgData name="Couelle, Victoire" userId="S::victoire.couelle_iru.org#ext#@dfds.onmicrosoft.com::aca174cd-3280-43df-ae1f-b777b1f3e9a3" providerId="AD" clId="Web-{2BA96043-BE07-A108-BEED-7F8A3E898EE3}" dt="2023-11-20T17:32:24.236" v="135" actId="20577"/>
          <ac:spMkLst>
            <pc:docMk/>
            <pc:sldMk cId="2886317784" sldId="343"/>
            <ac:spMk id="31" creationId="{B6BFEBDD-305D-47E3-918E-6B04831D9899}"/>
          </ac:spMkLst>
        </pc:spChg>
      </pc:sldChg>
      <pc:sldChg chg="modSp">
        <pc:chgData name="Couelle, Victoire" userId="S::victoire.couelle_iru.org#ext#@dfds.onmicrosoft.com::aca174cd-3280-43df-ae1f-b777b1f3e9a3" providerId="AD" clId="Web-{2BA96043-BE07-A108-BEED-7F8A3E898EE3}" dt="2023-11-20T17:46:37.577" v="474" actId="20577"/>
        <pc:sldMkLst>
          <pc:docMk/>
          <pc:sldMk cId="4007292569" sldId="345"/>
        </pc:sldMkLst>
        <pc:spChg chg="mod">
          <ac:chgData name="Couelle, Victoire" userId="S::victoire.couelle_iru.org#ext#@dfds.onmicrosoft.com::aca174cd-3280-43df-ae1f-b777b1f3e9a3" providerId="AD" clId="Web-{2BA96043-BE07-A108-BEED-7F8A3E898EE3}" dt="2023-11-20T17:46:37.577" v="474" actId="20577"/>
          <ac:spMkLst>
            <pc:docMk/>
            <pc:sldMk cId="4007292569" sldId="345"/>
            <ac:spMk id="13" creationId="{E70408B8-6E90-C8A8-AC74-EEC6E17C5A68}"/>
          </ac:spMkLst>
        </pc:spChg>
      </pc:sldChg>
      <pc:sldChg chg="modSp add ord replId">
        <pc:chgData name="Couelle, Victoire" userId="S::victoire.couelle_iru.org#ext#@dfds.onmicrosoft.com::aca174cd-3280-43df-ae1f-b777b1f3e9a3" providerId="AD" clId="Web-{2BA96043-BE07-A108-BEED-7F8A3E898EE3}" dt="2023-11-20T17:46:08.513" v="455" actId="20577"/>
        <pc:sldMkLst>
          <pc:docMk/>
          <pc:sldMk cId="3598338029" sldId="349"/>
        </pc:sldMkLst>
        <pc:spChg chg="mod">
          <ac:chgData name="Couelle, Victoire" userId="S::victoire.couelle_iru.org#ext#@dfds.onmicrosoft.com::aca174cd-3280-43df-ae1f-b777b1f3e9a3" providerId="AD" clId="Web-{2BA96043-BE07-A108-BEED-7F8A3E898EE3}" dt="2023-11-20T17:32:37.659" v="140" actId="1076"/>
          <ac:spMkLst>
            <pc:docMk/>
            <pc:sldMk cId="3598338029" sldId="349"/>
            <ac:spMk id="5" creationId="{C8AA95A6-CE6B-FBF5-4474-C069A9A23866}"/>
          </ac:spMkLst>
        </pc:spChg>
        <pc:spChg chg="mod">
          <ac:chgData name="Couelle, Victoire" userId="S::victoire.couelle_iru.org#ext#@dfds.onmicrosoft.com::aca174cd-3280-43df-ae1f-b777b1f3e9a3" providerId="AD" clId="Web-{2BA96043-BE07-A108-BEED-7F8A3E898EE3}" dt="2023-11-20T17:46:08.513" v="455" actId="20577"/>
          <ac:spMkLst>
            <pc:docMk/>
            <pc:sldMk cId="3598338029" sldId="349"/>
            <ac:spMk id="7" creationId="{6EC384B9-44FF-992A-E8E6-40A1AC194CB3}"/>
          </ac:spMkLst>
        </pc:spChg>
        <pc:spChg chg="mod">
          <ac:chgData name="Couelle, Victoire" userId="S::victoire.couelle_iru.org#ext#@dfds.onmicrosoft.com::aca174cd-3280-43df-ae1f-b777b1f3e9a3" providerId="AD" clId="Web-{2BA96043-BE07-A108-BEED-7F8A3E898EE3}" dt="2023-11-20T17:32:35.502" v="139" actId="20577"/>
          <ac:spMkLst>
            <pc:docMk/>
            <pc:sldMk cId="3598338029" sldId="349"/>
            <ac:spMk id="31" creationId="{B6BFEBDD-305D-47E3-918E-6B04831D9899}"/>
          </ac:spMkLst>
        </pc:spChg>
        <pc:graphicFrameChg chg="mod">
          <ac:chgData name="Couelle, Victoire" userId="S::victoire.couelle_iru.org#ext#@dfds.onmicrosoft.com::aca174cd-3280-43df-ae1f-b777b1f3e9a3" providerId="AD" clId="Web-{2BA96043-BE07-A108-BEED-7F8A3E898EE3}" dt="2023-11-20T17:32:40.112" v="141" actId="1076"/>
          <ac:graphicFrameMkLst>
            <pc:docMk/>
            <pc:sldMk cId="3598338029" sldId="349"/>
            <ac:graphicFrameMk id="2" creationId="{83F2A65F-55D8-6B76-C7A7-9F4EC7D96915}"/>
          </ac:graphicFrameMkLst>
        </pc:graphicFrameChg>
        <pc:picChg chg="mod">
          <ac:chgData name="Couelle, Victoire" userId="S::victoire.couelle_iru.org#ext#@dfds.onmicrosoft.com::aca174cd-3280-43df-ae1f-b777b1f3e9a3" providerId="AD" clId="Web-{2BA96043-BE07-A108-BEED-7F8A3E898EE3}" dt="2023-11-20T17:32:52.050" v="142" actId="1076"/>
          <ac:picMkLst>
            <pc:docMk/>
            <pc:sldMk cId="3598338029" sldId="349"/>
            <ac:picMk id="9" creationId="{09CBF171-32F0-9935-092E-5652B98952DA}"/>
          </ac:picMkLst>
        </pc:picChg>
        <pc:picChg chg="mod">
          <ac:chgData name="Couelle, Victoire" userId="S::victoire.couelle_iru.org#ext#@dfds.onmicrosoft.com::aca174cd-3280-43df-ae1f-b777b1f3e9a3" providerId="AD" clId="Web-{2BA96043-BE07-A108-BEED-7F8A3E898EE3}" dt="2023-11-20T17:32:52.065" v="143" actId="1076"/>
          <ac:picMkLst>
            <pc:docMk/>
            <pc:sldMk cId="3598338029" sldId="349"/>
            <ac:picMk id="11" creationId="{8A934B71-621E-7ED2-DE19-3980F06ADBE4}"/>
          </ac:picMkLst>
        </pc:picChg>
        <pc:picChg chg="mod">
          <ac:chgData name="Couelle, Victoire" userId="S::victoire.couelle_iru.org#ext#@dfds.onmicrosoft.com::aca174cd-3280-43df-ae1f-b777b1f3e9a3" providerId="AD" clId="Web-{2BA96043-BE07-A108-BEED-7F8A3E898EE3}" dt="2023-11-20T17:32:52.081" v="144" actId="1076"/>
          <ac:picMkLst>
            <pc:docMk/>
            <pc:sldMk cId="3598338029" sldId="349"/>
            <ac:picMk id="13" creationId="{8B31F750-0C78-0FEC-0E36-FFC8CA6C0155}"/>
          </ac:picMkLst>
        </pc:picChg>
        <pc:picChg chg="mod">
          <ac:chgData name="Couelle, Victoire" userId="S::victoire.couelle_iru.org#ext#@dfds.onmicrosoft.com::aca174cd-3280-43df-ae1f-b777b1f3e9a3" providerId="AD" clId="Web-{2BA96043-BE07-A108-BEED-7F8A3E898EE3}" dt="2023-11-20T17:32:52.097" v="145" actId="1076"/>
          <ac:picMkLst>
            <pc:docMk/>
            <pc:sldMk cId="3598338029" sldId="349"/>
            <ac:picMk id="15" creationId="{4BB2FD34-32B1-4220-FEE0-2D4ACC33C0E3}"/>
          </ac:picMkLst>
        </pc:picChg>
        <pc:picChg chg="mod">
          <ac:chgData name="Couelle, Victoire" userId="S::victoire.couelle_iru.org#ext#@dfds.onmicrosoft.com::aca174cd-3280-43df-ae1f-b777b1f3e9a3" providerId="AD" clId="Web-{2BA96043-BE07-A108-BEED-7F8A3E898EE3}" dt="2023-11-20T17:32:52.112" v="146" actId="1076"/>
          <ac:picMkLst>
            <pc:docMk/>
            <pc:sldMk cId="3598338029" sldId="349"/>
            <ac:picMk id="17" creationId="{5893A79F-4F52-5009-8490-97C92725BBCB}"/>
          </ac:picMkLst>
        </pc:picChg>
        <pc:picChg chg="mod">
          <ac:chgData name="Couelle, Victoire" userId="S::victoire.couelle_iru.org#ext#@dfds.onmicrosoft.com::aca174cd-3280-43df-ae1f-b777b1f3e9a3" providerId="AD" clId="Web-{2BA96043-BE07-A108-BEED-7F8A3E898EE3}" dt="2023-11-20T17:32:52.128" v="147" actId="1076"/>
          <ac:picMkLst>
            <pc:docMk/>
            <pc:sldMk cId="3598338029" sldId="349"/>
            <ac:picMk id="18" creationId="{378E0852-AD83-A1AF-BE3D-3DF0D28EE0A5}"/>
          </ac:picMkLst>
        </pc:picChg>
        <pc:picChg chg="mod">
          <ac:chgData name="Couelle, Victoire" userId="S::victoire.couelle_iru.org#ext#@dfds.onmicrosoft.com::aca174cd-3280-43df-ae1f-b777b1f3e9a3" providerId="AD" clId="Web-{2BA96043-BE07-A108-BEED-7F8A3E898EE3}" dt="2023-11-20T17:32:52.144" v="148" actId="1076"/>
          <ac:picMkLst>
            <pc:docMk/>
            <pc:sldMk cId="3598338029" sldId="349"/>
            <ac:picMk id="19" creationId="{E956F92D-5E99-0D02-2BA5-5B1107C9D8FA}"/>
          </ac:picMkLst>
        </pc:picChg>
      </pc:sldChg>
    </pc:docChg>
  </pc:docChgLst>
  <pc:docChgLst>
    <pc:chgData name="julien.collier" userId="S::julien.collier_easymile.com#ext#@dfds.onmicrosoft.com::0a77b7c0-a40d-4de9-a82a-a7ca1cb49928" providerId="AD" clId="Web-{FC905E54-E2CA-49A4-9130-1EA564459999}"/>
    <pc:docChg chg="modSld">
      <pc:chgData name="julien.collier" userId="S::julien.collier_easymile.com#ext#@dfds.onmicrosoft.com::0a77b7c0-a40d-4de9-a82a-a7ca1cb49928" providerId="AD" clId="Web-{FC905E54-E2CA-49A4-9130-1EA564459999}" dt="2023-11-22T07:50:39.217" v="900"/>
      <pc:docMkLst>
        <pc:docMk/>
      </pc:docMkLst>
      <pc:sldChg chg="modNotes">
        <pc:chgData name="julien.collier" userId="S::julien.collier_easymile.com#ext#@dfds.onmicrosoft.com::0a77b7c0-a40d-4de9-a82a-a7ca1cb49928" providerId="AD" clId="Web-{FC905E54-E2CA-49A4-9130-1EA564459999}" dt="2023-11-22T07:22:02.597" v="250"/>
        <pc:sldMkLst>
          <pc:docMk/>
          <pc:sldMk cId="3198298071" sldId="351"/>
        </pc:sldMkLst>
      </pc:sldChg>
      <pc:sldChg chg="modNotes">
        <pc:chgData name="julien.collier" userId="S::julien.collier_easymile.com#ext#@dfds.onmicrosoft.com::0a77b7c0-a40d-4de9-a82a-a7ca1cb49928" providerId="AD" clId="Web-{FC905E54-E2CA-49A4-9130-1EA564459999}" dt="2023-11-22T07:23:01.818" v="303"/>
        <pc:sldMkLst>
          <pc:docMk/>
          <pc:sldMk cId="881910219" sldId="352"/>
        </pc:sldMkLst>
      </pc:sldChg>
      <pc:sldChg chg="modNotes">
        <pc:chgData name="julien.collier" userId="S::julien.collier_easymile.com#ext#@dfds.onmicrosoft.com::0a77b7c0-a40d-4de9-a82a-a7ca1cb49928" providerId="AD" clId="Web-{FC905E54-E2CA-49A4-9130-1EA564459999}" dt="2023-11-22T07:31:01.100" v="385"/>
        <pc:sldMkLst>
          <pc:docMk/>
          <pc:sldMk cId="3097032690" sldId="353"/>
        </pc:sldMkLst>
      </pc:sldChg>
      <pc:sldChg chg="modNotes">
        <pc:chgData name="julien.collier" userId="S::julien.collier_easymile.com#ext#@dfds.onmicrosoft.com::0a77b7c0-a40d-4de9-a82a-a7ca1cb49928" providerId="AD" clId="Web-{FC905E54-E2CA-49A4-9130-1EA564459999}" dt="2023-11-22T07:40:15.196" v="531"/>
        <pc:sldMkLst>
          <pc:docMk/>
          <pc:sldMk cId="2988065667" sldId="354"/>
        </pc:sldMkLst>
      </pc:sldChg>
      <pc:sldChg chg="modNotes">
        <pc:chgData name="julien.collier" userId="S::julien.collier_easymile.com#ext#@dfds.onmicrosoft.com::0a77b7c0-a40d-4de9-a82a-a7ca1cb49928" providerId="AD" clId="Web-{FC905E54-E2CA-49A4-9130-1EA564459999}" dt="2023-11-22T07:40:35.181" v="534"/>
        <pc:sldMkLst>
          <pc:docMk/>
          <pc:sldMk cId="695974229" sldId="355"/>
        </pc:sldMkLst>
      </pc:sldChg>
      <pc:sldChg chg="modNotes">
        <pc:chgData name="julien.collier" userId="S::julien.collier_easymile.com#ext#@dfds.onmicrosoft.com::0a77b7c0-a40d-4de9-a82a-a7ca1cb49928" providerId="AD" clId="Web-{FC905E54-E2CA-49A4-9130-1EA564459999}" dt="2023-11-22T07:41:52.496" v="588"/>
        <pc:sldMkLst>
          <pc:docMk/>
          <pc:sldMk cId="2273689483" sldId="359"/>
        </pc:sldMkLst>
      </pc:sldChg>
      <pc:sldChg chg="modNotes">
        <pc:chgData name="julien.collier" userId="S::julien.collier_easymile.com#ext#@dfds.onmicrosoft.com::0a77b7c0-a40d-4de9-a82a-a7ca1cb49928" providerId="AD" clId="Web-{FC905E54-E2CA-49A4-9130-1EA564459999}" dt="2023-11-22T07:45:00.206" v="735"/>
        <pc:sldMkLst>
          <pc:docMk/>
          <pc:sldMk cId="1186801848" sldId="360"/>
        </pc:sldMkLst>
      </pc:sldChg>
      <pc:sldChg chg="modNotes">
        <pc:chgData name="julien.collier" userId="S::julien.collier_easymile.com#ext#@dfds.onmicrosoft.com::0a77b7c0-a40d-4de9-a82a-a7ca1cb49928" providerId="AD" clId="Web-{FC905E54-E2CA-49A4-9130-1EA564459999}" dt="2023-11-22T07:45:25.675" v="737"/>
        <pc:sldMkLst>
          <pc:docMk/>
          <pc:sldMk cId="3196665863" sldId="361"/>
        </pc:sldMkLst>
      </pc:sldChg>
      <pc:sldChg chg="addSp delSp modSp addAnim delAnim modNotes">
        <pc:chgData name="julien.collier" userId="S::julien.collier_easymile.com#ext#@dfds.onmicrosoft.com::0a77b7c0-a40d-4de9-a82a-a7ca1cb49928" providerId="AD" clId="Web-{FC905E54-E2CA-49A4-9130-1EA564459999}" dt="2023-11-22T07:46:54.100" v="764"/>
        <pc:sldMkLst>
          <pc:docMk/>
          <pc:sldMk cId="3837744383" sldId="362"/>
        </pc:sldMkLst>
        <pc:spChg chg="mod">
          <ac:chgData name="julien.collier" userId="S::julien.collier_easymile.com#ext#@dfds.onmicrosoft.com::0a77b7c0-a40d-4de9-a82a-a7ca1cb49928" providerId="AD" clId="Web-{FC905E54-E2CA-49A4-9130-1EA564459999}" dt="2023-11-22T07:13:58.550" v="19" actId="1076"/>
          <ac:spMkLst>
            <pc:docMk/>
            <pc:sldMk cId="3837744383" sldId="362"/>
            <ac:spMk id="5" creationId="{14B4FEEC-96B2-F8B1-F45E-567237EB98FD}"/>
          </ac:spMkLst>
        </pc:spChg>
        <pc:picChg chg="add del mod">
          <ac:chgData name="julien.collier" userId="S::julien.collier_easymile.com#ext#@dfds.onmicrosoft.com::0a77b7c0-a40d-4de9-a82a-a7ca1cb49928" providerId="AD" clId="Web-{FC905E54-E2CA-49A4-9130-1EA564459999}" dt="2023-11-22T06:57:57.206" v="11"/>
          <ac:picMkLst>
            <pc:docMk/>
            <pc:sldMk cId="3837744383" sldId="362"/>
            <ac:picMk id="3" creationId="{5B6B6F34-54D3-A5CA-DDF9-D0AE7C9EC3D9}"/>
          </ac:picMkLst>
        </pc:picChg>
        <pc:picChg chg="add del mod">
          <ac:chgData name="julien.collier" userId="S::julien.collier_easymile.com#ext#@dfds.onmicrosoft.com::0a77b7c0-a40d-4de9-a82a-a7ca1cb49928" providerId="AD" clId="Web-{FC905E54-E2CA-49A4-9130-1EA564459999}" dt="2023-11-22T06:58:59.724" v="13"/>
          <ac:picMkLst>
            <pc:docMk/>
            <pc:sldMk cId="3837744383" sldId="362"/>
            <ac:picMk id="4" creationId="{035CB050-9D4D-9333-A6A9-D3F926DDD89E}"/>
          </ac:picMkLst>
        </pc:picChg>
        <pc:picChg chg="add del mod">
          <ac:chgData name="julien.collier" userId="S::julien.collier_easymile.com#ext#@dfds.onmicrosoft.com::0a77b7c0-a40d-4de9-a82a-a7ca1cb49928" providerId="AD" clId="Web-{FC905E54-E2CA-49A4-9130-1EA564459999}" dt="2023-11-22T07:01:09.587" v="15"/>
          <ac:picMkLst>
            <pc:docMk/>
            <pc:sldMk cId="3837744383" sldId="362"/>
            <ac:picMk id="6" creationId="{4240E4DB-73C0-17D0-8C62-5E7859C64176}"/>
          </ac:picMkLst>
        </pc:picChg>
        <pc:picChg chg="add mod">
          <ac:chgData name="julien.collier" userId="S::julien.collier_easymile.com#ext#@dfds.onmicrosoft.com::0a77b7c0-a40d-4de9-a82a-a7ca1cb49928" providerId="AD" clId="Web-{FC905E54-E2CA-49A4-9130-1EA564459999}" dt="2023-11-22T07:13:50.816" v="18" actId="1076"/>
          <ac:picMkLst>
            <pc:docMk/>
            <pc:sldMk cId="3837744383" sldId="362"/>
            <ac:picMk id="7" creationId="{6DD0040E-18CA-E252-0195-8457C2A18EEE}"/>
          </ac:picMkLst>
        </pc:picChg>
      </pc:sldChg>
      <pc:sldChg chg="modNotes">
        <pc:chgData name="julien.collier" userId="S::julien.collier_easymile.com#ext#@dfds.onmicrosoft.com::0a77b7c0-a40d-4de9-a82a-a7ca1cb49928" providerId="AD" clId="Web-{FC905E54-E2CA-49A4-9130-1EA564459999}" dt="2023-11-22T07:50:39.217" v="900"/>
        <pc:sldMkLst>
          <pc:docMk/>
          <pc:sldMk cId="242733505" sldId="363"/>
        </pc:sldMkLst>
      </pc:sldChg>
      <pc:sldChg chg="modSp">
        <pc:chgData name="julien.collier" userId="S::julien.collier_easymile.com#ext#@dfds.onmicrosoft.com::0a77b7c0-a40d-4de9-a82a-a7ca1cb49928" providerId="AD" clId="Web-{FC905E54-E2CA-49A4-9130-1EA564459999}" dt="2023-11-22T06:48:11.906" v="9" actId="20577"/>
        <pc:sldMkLst>
          <pc:docMk/>
          <pc:sldMk cId="1902973981" sldId="365"/>
        </pc:sldMkLst>
        <pc:spChg chg="mod">
          <ac:chgData name="julien.collier" userId="S::julien.collier_easymile.com#ext#@dfds.onmicrosoft.com::0a77b7c0-a40d-4de9-a82a-a7ca1cb49928" providerId="AD" clId="Web-{FC905E54-E2CA-49A4-9130-1EA564459999}" dt="2023-11-22T06:48:11.906" v="9" actId="20577"/>
          <ac:spMkLst>
            <pc:docMk/>
            <pc:sldMk cId="1902973981" sldId="365"/>
            <ac:spMk id="4" creationId="{DCD24106-66E6-D95E-40F6-88F11278507E}"/>
          </ac:spMkLst>
        </pc:spChg>
      </pc:sldChg>
    </pc:docChg>
  </pc:docChgLst>
  <pc:docChgLst>
    <pc:chgData name="julien.collier" userId="S::julien.collier_easymile.com#ext#@dfds.onmicrosoft.com::0a77b7c0-a40d-4de9-a82a-a7ca1cb49928" providerId="AD" clId="Web-{97EAFD0F-DAAE-458B-B139-50AE05E2BEB6}"/>
    <pc:docChg chg="modSld">
      <pc:chgData name="julien.collier" userId="S::julien.collier_easymile.com#ext#@dfds.onmicrosoft.com::0a77b7c0-a40d-4de9-a82a-a7ca1cb49928" providerId="AD" clId="Web-{97EAFD0F-DAAE-458B-B139-50AE05E2BEB6}" dt="2023-11-21T17:08:18.814" v="17" actId="14100"/>
      <pc:docMkLst>
        <pc:docMk/>
      </pc:docMkLst>
      <pc:sldChg chg="addSp modSp">
        <pc:chgData name="julien.collier" userId="S::julien.collier_easymile.com#ext#@dfds.onmicrosoft.com::0a77b7c0-a40d-4de9-a82a-a7ca1cb49928" providerId="AD" clId="Web-{97EAFD0F-DAAE-458B-B139-50AE05E2BEB6}" dt="2023-11-21T17:08:18.814" v="17" actId="14100"/>
        <pc:sldMkLst>
          <pc:docMk/>
          <pc:sldMk cId="2988065667" sldId="354"/>
        </pc:sldMkLst>
        <pc:spChg chg="mod">
          <ac:chgData name="julien.collier" userId="S::julien.collier_easymile.com#ext#@dfds.onmicrosoft.com::0a77b7c0-a40d-4de9-a82a-a7ca1cb49928" providerId="AD" clId="Web-{97EAFD0F-DAAE-458B-B139-50AE05E2BEB6}" dt="2023-11-21T17:07:03.652" v="13" actId="20577"/>
          <ac:spMkLst>
            <pc:docMk/>
            <pc:sldMk cId="2988065667" sldId="354"/>
            <ac:spMk id="10" creationId="{107D3C44-42BB-7193-8E0D-D6006785F58F}"/>
          </ac:spMkLst>
        </pc:spChg>
        <pc:picChg chg="add mod">
          <ac:chgData name="julien.collier" userId="S::julien.collier_easymile.com#ext#@dfds.onmicrosoft.com::0a77b7c0-a40d-4de9-a82a-a7ca1cb49928" providerId="AD" clId="Web-{97EAFD0F-DAAE-458B-B139-50AE05E2BEB6}" dt="2023-11-21T17:08:12.766" v="15" actId="1076"/>
          <ac:picMkLst>
            <pc:docMk/>
            <pc:sldMk cId="2988065667" sldId="354"/>
            <ac:picMk id="3" creationId="{F9A33381-4615-E94B-CDAE-FC6693462E1D}"/>
          </ac:picMkLst>
        </pc:picChg>
        <pc:picChg chg="mod">
          <ac:chgData name="julien.collier" userId="S::julien.collier_easymile.com#ext#@dfds.onmicrosoft.com::0a77b7c0-a40d-4de9-a82a-a7ca1cb49928" providerId="AD" clId="Web-{97EAFD0F-DAAE-458B-B139-50AE05E2BEB6}" dt="2023-11-21T17:08:18.814" v="17" actId="14100"/>
          <ac:picMkLst>
            <pc:docMk/>
            <pc:sldMk cId="2988065667" sldId="354"/>
            <ac:picMk id="7" creationId="{1CB464B9-B310-7DE4-C85A-F781569D0648}"/>
          </ac:picMkLst>
        </pc:picChg>
        <pc:picChg chg="mod">
          <ac:chgData name="julien.collier" userId="S::julien.collier_easymile.com#ext#@dfds.onmicrosoft.com::0a77b7c0-a40d-4de9-a82a-a7ca1cb49928" providerId="AD" clId="Web-{97EAFD0F-DAAE-458B-B139-50AE05E2BEB6}" dt="2023-11-21T17:08:15.282" v="16" actId="1076"/>
          <ac:picMkLst>
            <pc:docMk/>
            <pc:sldMk cId="2988065667" sldId="354"/>
            <ac:picMk id="9" creationId="{1B7AFC2D-5952-1BA9-608C-DF172C6499EE}"/>
          </ac:picMkLst>
        </pc:picChg>
      </pc:sldChg>
      <pc:sldChg chg="modSp">
        <pc:chgData name="julien.collier" userId="S::julien.collier_easymile.com#ext#@dfds.onmicrosoft.com::0a77b7c0-a40d-4de9-a82a-a7ca1cb49928" providerId="AD" clId="Web-{97EAFD0F-DAAE-458B-B139-50AE05E2BEB6}" dt="2023-11-21T17:05:26.224" v="2" actId="14100"/>
        <pc:sldMkLst>
          <pc:docMk/>
          <pc:sldMk cId="3837744383" sldId="362"/>
        </pc:sldMkLst>
        <pc:spChg chg="mod">
          <ac:chgData name="julien.collier" userId="S::julien.collier_easymile.com#ext#@dfds.onmicrosoft.com::0a77b7c0-a40d-4de9-a82a-a7ca1cb49928" providerId="AD" clId="Web-{97EAFD0F-DAAE-458B-B139-50AE05E2BEB6}" dt="2023-11-21T17:05:26.224" v="2" actId="14100"/>
          <ac:spMkLst>
            <pc:docMk/>
            <pc:sldMk cId="3837744383" sldId="362"/>
            <ac:spMk id="5" creationId="{14B4FEEC-96B2-F8B1-F45E-567237EB98FD}"/>
          </ac:spMkLst>
        </pc:spChg>
      </pc:sldChg>
    </pc:docChg>
  </pc:docChgLst>
  <pc:docChgLst>
    <pc:chgData name="julien.collier" userId="S::julien.collier_easymile.com#ext#@dfds.onmicrosoft.com::0a77b7c0-a40d-4de9-a82a-a7ca1cb49928" providerId="AD" clId="Web-{9DAEDD8E-52BD-4EE2-B7D3-E8CA86B9A8B1}"/>
    <pc:docChg chg="modSld">
      <pc:chgData name="julien.collier" userId="S::julien.collier_easymile.com#ext#@dfds.onmicrosoft.com::0a77b7c0-a40d-4de9-a82a-a7ca1cb49928" providerId="AD" clId="Web-{9DAEDD8E-52BD-4EE2-B7D3-E8CA86B9A8B1}" dt="2024-02-27T13:18:42.069" v="74" actId="20577"/>
      <pc:docMkLst>
        <pc:docMk/>
      </pc:docMkLst>
      <pc:sldChg chg="modSp">
        <pc:chgData name="julien.collier" userId="S::julien.collier_easymile.com#ext#@dfds.onmicrosoft.com::0a77b7c0-a40d-4de9-a82a-a7ca1cb49928" providerId="AD" clId="Web-{9DAEDD8E-52BD-4EE2-B7D3-E8CA86B9A8B1}" dt="2024-02-27T12:54:59.699" v="11" actId="20577"/>
        <pc:sldMkLst>
          <pc:docMk/>
          <pc:sldMk cId="2988065667" sldId="354"/>
        </pc:sldMkLst>
        <pc:spChg chg="mod">
          <ac:chgData name="julien.collier" userId="S::julien.collier_easymile.com#ext#@dfds.onmicrosoft.com::0a77b7c0-a40d-4de9-a82a-a7ca1cb49928" providerId="AD" clId="Web-{9DAEDD8E-52BD-4EE2-B7D3-E8CA86B9A8B1}" dt="2024-02-27T12:54:59.699" v="11" actId="20577"/>
          <ac:spMkLst>
            <pc:docMk/>
            <pc:sldMk cId="2988065667" sldId="354"/>
            <ac:spMk id="6" creationId="{BA7E2145-DC8D-E33F-7895-966308DBFF7A}"/>
          </ac:spMkLst>
        </pc:spChg>
      </pc:sldChg>
      <pc:sldChg chg="modSp">
        <pc:chgData name="julien.collier" userId="S::julien.collier_easymile.com#ext#@dfds.onmicrosoft.com::0a77b7c0-a40d-4de9-a82a-a7ca1cb49928" providerId="AD" clId="Web-{9DAEDD8E-52BD-4EE2-B7D3-E8CA86B9A8B1}" dt="2024-02-27T13:11:50.916" v="16" actId="20577"/>
        <pc:sldMkLst>
          <pc:docMk/>
          <pc:sldMk cId="1186801848" sldId="360"/>
        </pc:sldMkLst>
        <pc:spChg chg="mod">
          <ac:chgData name="julien.collier" userId="S::julien.collier_easymile.com#ext#@dfds.onmicrosoft.com::0a77b7c0-a40d-4de9-a82a-a7ca1cb49928" providerId="AD" clId="Web-{9DAEDD8E-52BD-4EE2-B7D3-E8CA86B9A8B1}" dt="2024-02-27T13:11:50.916" v="16" actId="20577"/>
          <ac:spMkLst>
            <pc:docMk/>
            <pc:sldMk cId="1186801848" sldId="360"/>
            <ac:spMk id="11" creationId="{73090E18-2328-2F5F-5A5C-9EF5CA6B0C13}"/>
          </ac:spMkLst>
        </pc:spChg>
      </pc:sldChg>
      <pc:sldChg chg="modSp">
        <pc:chgData name="julien.collier" userId="S::julien.collier_easymile.com#ext#@dfds.onmicrosoft.com::0a77b7c0-a40d-4de9-a82a-a7ca1cb49928" providerId="AD" clId="Web-{9DAEDD8E-52BD-4EE2-B7D3-E8CA86B9A8B1}" dt="2024-02-27T13:15:15.547" v="32" actId="20577"/>
        <pc:sldMkLst>
          <pc:docMk/>
          <pc:sldMk cId="242733505" sldId="363"/>
        </pc:sldMkLst>
        <pc:spChg chg="mod">
          <ac:chgData name="julien.collier" userId="S::julien.collier_easymile.com#ext#@dfds.onmicrosoft.com::0a77b7c0-a40d-4de9-a82a-a7ca1cb49928" providerId="AD" clId="Web-{9DAEDD8E-52BD-4EE2-B7D3-E8CA86B9A8B1}" dt="2024-02-27T13:15:15.547" v="32" actId="20577"/>
          <ac:spMkLst>
            <pc:docMk/>
            <pc:sldMk cId="242733505" sldId="363"/>
            <ac:spMk id="4" creationId="{03896813-A108-C066-F6AD-039BB50511DA}"/>
          </ac:spMkLst>
        </pc:spChg>
        <pc:spChg chg="mod">
          <ac:chgData name="julien.collier" userId="S::julien.collier_easymile.com#ext#@dfds.onmicrosoft.com::0a77b7c0-a40d-4de9-a82a-a7ca1cb49928" providerId="AD" clId="Web-{9DAEDD8E-52BD-4EE2-B7D3-E8CA86B9A8B1}" dt="2024-02-27T13:12:12.854" v="18" actId="20577"/>
          <ac:spMkLst>
            <pc:docMk/>
            <pc:sldMk cId="242733505" sldId="363"/>
            <ac:spMk id="10" creationId="{107D3C44-42BB-7193-8E0D-D6006785F58F}"/>
          </ac:spMkLst>
        </pc:spChg>
      </pc:sldChg>
      <pc:sldChg chg="addSp modSp addAnim">
        <pc:chgData name="julien.collier" userId="S::julien.collier_easymile.com#ext#@dfds.onmicrosoft.com::0a77b7c0-a40d-4de9-a82a-a7ca1cb49928" providerId="AD" clId="Web-{9DAEDD8E-52BD-4EE2-B7D3-E8CA86B9A8B1}" dt="2024-02-27T13:18:42.069" v="74" actId="20577"/>
        <pc:sldMkLst>
          <pc:docMk/>
          <pc:sldMk cId="1225282951" sldId="368"/>
        </pc:sldMkLst>
        <pc:spChg chg="mod">
          <ac:chgData name="julien.collier" userId="S::julien.collier_easymile.com#ext#@dfds.onmicrosoft.com::0a77b7c0-a40d-4de9-a82a-a7ca1cb49928" providerId="AD" clId="Web-{9DAEDD8E-52BD-4EE2-B7D3-E8CA86B9A8B1}" dt="2024-02-27T13:18:42.069" v="74" actId="20577"/>
          <ac:spMkLst>
            <pc:docMk/>
            <pc:sldMk cId="1225282951" sldId="368"/>
            <ac:spMk id="4" creationId="{DCD24106-66E6-D95E-40F6-88F11278507E}"/>
          </ac:spMkLst>
        </pc:spChg>
        <pc:picChg chg="add mod">
          <ac:chgData name="julien.collier" userId="S::julien.collier_easymile.com#ext#@dfds.onmicrosoft.com::0a77b7c0-a40d-4de9-a82a-a7ca1cb49928" providerId="AD" clId="Web-{9DAEDD8E-52BD-4EE2-B7D3-E8CA86B9A8B1}" dt="2024-02-27T12:49:46.815" v="3" actId="14100"/>
          <ac:picMkLst>
            <pc:docMk/>
            <pc:sldMk cId="1225282951" sldId="368"/>
            <ac:picMk id="3" creationId="{E21EF6B5-6539-97B0-3CAE-94CFA603EE40}"/>
          </ac:picMkLst>
        </pc:picChg>
      </pc:sldChg>
    </pc:docChg>
  </pc:docChgLst>
  <pc:docChgLst>
    <pc:chgData name="julien.collier" userId="S::julien.collier_easymile.com#ext#@dfds.onmicrosoft.com::0a77b7c0-a40d-4de9-a82a-a7ca1cb49928" providerId="AD" clId="Web-{A3F340FA-FEA6-482A-BE80-EA166013294D}"/>
    <pc:docChg chg="addSld delSld modSld">
      <pc:chgData name="julien.collier" userId="S::julien.collier_easymile.com#ext#@dfds.onmicrosoft.com::0a77b7c0-a40d-4de9-a82a-a7ca1cb49928" providerId="AD" clId="Web-{A3F340FA-FEA6-482A-BE80-EA166013294D}" dt="2023-11-21T17:59:17.007" v="42"/>
      <pc:docMkLst>
        <pc:docMk/>
      </pc:docMkLst>
      <pc:sldChg chg="addSp delSp modSp">
        <pc:chgData name="julien.collier" userId="S::julien.collier_easymile.com#ext#@dfds.onmicrosoft.com::0a77b7c0-a40d-4de9-a82a-a7ca1cb49928" providerId="AD" clId="Web-{A3F340FA-FEA6-482A-BE80-EA166013294D}" dt="2023-11-21T17:59:09.710" v="40" actId="20577"/>
        <pc:sldMkLst>
          <pc:docMk/>
          <pc:sldMk cId="1902973981" sldId="365"/>
        </pc:sldMkLst>
        <pc:spChg chg="mod">
          <ac:chgData name="julien.collier" userId="S::julien.collier_easymile.com#ext#@dfds.onmicrosoft.com::0a77b7c0-a40d-4de9-a82a-a7ca1cb49928" providerId="AD" clId="Web-{A3F340FA-FEA6-482A-BE80-EA166013294D}" dt="2023-11-21T17:59:09.710" v="40" actId="20577"/>
          <ac:spMkLst>
            <pc:docMk/>
            <pc:sldMk cId="1902973981" sldId="365"/>
            <ac:spMk id="4" creationId="{DCD24106-66E6-D95E-40F6-88F11278507E}"/>
          </ac:spMkLst>
        </pc:spChg>
        <pc:picChg chg="add mod">
          <ac:chgData name="julien.collier" userId="S::julien.collier_easymile.com#ext#@dfds.onmicrosoft.com::0a77b7c0-a40d-4de9-a82a-a7ca1cb49928" providerId="AD" clId="Web-{A3F340FA-FEA6-482A-BE80-EA166013294D}" dt="2023-11-21T17:58:05.396" v="27" actId="1076"/>
          <ac:picMkLst>
            <pc:docMk/>
            <pc:sldMk cId="1902973981" sldId="365"/>
            <ac:picMk id="5" creationId="{E619415C-1C70-C616-0695-D6CB203EFDC8}"/>
          </ac:picMkLst>
        </pc:picChg>
        <pc:picChg chg="del">
          <ac:chgData name="julien.collier" userId="S::julien.collier_easymile.com#ext#@dfds.onmicrosoft.com::0a77b7c0-a40d-4de9-a82a-a7ca1cb49928" providerId="AD" clId="Web-{A3F340FA-FEA6-482A-BE80-EA166013294D}" dt="2023-11-21T17:57:56.067" v="25"/>
          <ac:picMkLst>
            <pc:docMk/>
            <pc:sldMk cId="1902973981" sldId="365"/>
            <ac:picMk id="9" creationId="{0BD89160-50C8-B9BB-37A5-88D862A238FA}"/>
          </ac:picMkLst>
        </pc:picChg>
      </pc:sldChg>
      <pc:sldChg chg="add del">
        <pc:chgData name="julien.collier" userId="S::julien.collier_easymile.com#ext#@dfds.onmicrosoft.com::0a77b7c0-a40d-4de9-a82a-a7ca1cb49928" providerId="AD" clId="Web-{A3F340FA-FEA6-482A-BE80-EA166013294D}" dt="2023-11-21T17:59:16.992" v="41"/>
        <pc:sldMkLst>
          <pc:docMk/>
          <pc:sldMk cId="3782243106" sldId="366"/>
        </pc:sldMkLst>
      </pc:sldChg>
      <pc:sldChg chg="add del">
        <pc:chgData name="julien.collier" userId="S::julien.collier_easymile.com#ext#@dfds.onmicrosoft.com::0a77b7c0-a40d-4de9-a82a-a7ca1cb49928" providerId="AD" clId="Web-{A3F340FA-FEA6-482A-BE80-EA166013294D}" dt="2023-11-21T17:59:17.007" v="42"/>
        <pc:sldMkLst>
          <pc:docMk/>
          <pc:sldMk cId="137904058" sldId="367"/>
        </pc:sldMkLst>
      </pc:sldChg>
      <pc:sldChg chg="addSp delSp modSp add replId">
        <pc:chgData name="julien.collier" userId="S::julien.collier_easymile.com#ext#@dfds.onmicrosoft.com::0a77b7c0-a40d-4de9-a82a-a7ca1cb49928" providerId="AD" clId="Web-{A3F340FA-FEA6-482A-BE80-EA166013294D}" dt="2023-11-21T17:57:49.630" v="24" actId="1076"/>
        <pc:sldMkLst>
          <pc:docMk/>
          <pc:sldMk cId="1225282951" sldId="368"/>
        </pc:sldMkLst>
        <pc:spChg chg="mod">
          <ac:chgData name="julien.collier" userId="S::julien.collier_easymile.com#ext#@dfds.onmicrosoft.com::0a77b7c0-a40d-4de9-a82a-a7ca1cb49928" providerId="AD" clId="Web-{A3F340FA-FEA6-482A-BE80-EA166013294D}" dt="2023-11-21T17:57:49.630" v="24" actId="1076"/>
          <ac:spMkLst>
            <pc:docMk/>
            <pc:sldMk cId="1225282951" sldId="368"/>
            <ac:spMk id="4" creationId="{DCD24106-66E6-D95E-40F6-88F11278507E}"/>
          </ac:spMkLst>
        </pc:spChg>
        <pc:picChg chg="add del mod modCrop">
          <ac:chgData name="julien.collier" userId="S::julien.collier_easymile.com#ext#@dfds.onmicrosoft.com::0a77b7c0-a40d-4de9-a82a-a7ca1cb49928" providerId="AD" clId="Web-{A3F340FA-FEA6-482A-BE80-EA166013294D}" dt="2023-11-21T17:57:31.566" v="19"/>
          <ac:picMkLst>
            <pc:docMk/>
            <pc:sldMk cId="1225282951" sldId="368"/>
            <ac:picMk id="5" creationId="{FB546170-B624-062F-B63B-402047F4FBEE}"/>
          </ac:picMkLst>
        </pc:picChg>
        <pc:picChg chg="add mod">
          <ac:chgData name="julien.collier" userId="S::julien.collier_easymile.com#ext#@dfds.onmicrosoft.com::0a77b7c0-a40d-4de9-a82a-a7ca1cb49928" providerId="AD" clId="Web-{A3F340FA-FEA6-482A-BE80-EA166013294D}" dt="2023-11-21T17:57:42.692" v="23" actId="14100"/>
          <ac:picMkLst>
            <pc:docMk/>
            <pc:sldMk cId="1225282951" sldId="368"/>
            <ac:picMk id="7" creationId="{FCDB7560-1257-C6CF-1C26-852282E8DF94}"/>
          </ac:picMkLst>
        </pc:picChg>
        <pc:picChg chg="del mod">
          <ac:chgData name="julien.collier" userId="S::julien.collier_easymile.com#ext#@dfds.onmicrosoft.com::0a77b7c0-a40d-4de9-a82a-a7ca1cb49928" providerId="AD" clId="Web-{A3F340FA-FEA6-482A-BE80-EA166013294D}" dt="2023-11-21T17:57:31.566" v="20"/>
          <ac:picMkLst>
            <pc:docMk/>
            <pc:sldMk cId="1225282951" sldId="368"/>
            <ac:picMk id="9" creationId="{0BD89160-50C8-B9BB-37A5-88D862A238FA}"/>
          </ac:picMkLst>
        </pc:picChg>
        <pc:picChg chg="del">
          <ac:chgData name="julien.collier" userId="S::julien.collier_easymile.com#ext#@dfds.onmicrosoft.com::0a77b7c0-a40d-4de9-a82a-a7ca1cb49928" providerId="AD" clId="Web-{A3F340FA-FEA6-482A-BE80-EA166013294D}" dt="2023-11-21T17:55:51.094" v="3"/>
          <ac:picMkLst>
            <pc:docMk/>
            <pc:sldMk cId="1225282951" sldId="368"/>
            <ac:picMk id="12" creationId="{1D56438E-F1E3-CA3B-F09F-832112C562DD}"/>
          </ac:picMkLst>
        </pc:picChg>
        <pc:cxnChg chg="add del mod">
          <ac:chgData name="julien.collier" userId="S::julien.collier_easymile.com#ext#@dfds.onmicrosoft.com::0a77b7c0-a40d-4de9-a82a-a7ca1cb49928" providerId="AD" clId="Web-{A3F340FA-FEA6-482A-BE80-EA166013294D}" dt="2023-11-21T17:57:31.566" v="18"/>
          <ac:cxnSpMkLst>
            <pc:docMk/>
            <pc:sldMk cId="1225282951" sldId="368"/>
            <ac:cxnSpMk id="6" creationId="{30EFF2EC-B537-2A9B-ACD9-9DC32EA6B0C3}"/>
          </ac:cxnSpMkLst>
        </pc:cxnChg>
      </pc:sldChg>
      <pc:sldMasterChg chg="addSldLayout">
        <pc:chgData name="julien.collier" userId="S::julien.collier_easymile.com#ext#@dfds.onmicrosoft.com::0a77b7c0-a40d-4de9-a82a-a7ca1cb49928" providerId="AD" clId="Web-{A3F340FA-FEA6-482A-BE80-EA166013294D}" dt="2023-11-21T17:55:24.390" v="1"/>
        <pc:sldMasterMkLst>
          <pc:docMk/>
          <pc:sldMasterMk cId="0" sldId="2147483648"/>
        </pc:sldMasterMkLst>
        <pc:sldLayoutChg chg="add">
          <pc:chgData name="julien.collier" userId="S::julien.collier_easymile.com#ext#@dfds.onmicrosoft.com::0a77b7c0-a40d-4de9-a82a-a7ca1cb49928" providerId="AD" clId="Web-{A3F340FA-FEA6-482A-BE80-EA166013294D}" dt="2023-11-21T17:55:24.250" v="0"/>
          <pc:sldLayoutMkLst>
            <pc:docMk/>
            <pc:sldMasterMk cId="0" sldId="2147483648"/>
            <pc:sldLayoutMk cId="1039128171" sldId="2147483665"/>
          </pc:sldLayoutMkLst>
        </pc:sldLayoutChg>
        <pc:sldLayoutChg chg="add">
          <pc:chgData name="julien.collier" userId="S::julien.collier_easymile.com#ext#@dfds.onmicrosoft.com::0a77b7c0-a40d-4de9-a82a-a7ca1cb49928" providerId="AD" clId="Web-{A3F340FA-FEA6-482A-BE80-EA166013294D}" dt="2023-11-21T17:55:24.390" v="1"/>
          <pc:sldLayoutMkLst>
            <pc:docMk/>
            <pc:sldMasterMk cId="0" sldId="2147483648"/>
            <pc:sldLayoutMk cId="2219029753" sldId="2147483666"/>
          </pc:sldLayoutMkLst>
        </pc:sldLayoutChg>
      </pc:sldMasterChg>
    </pc:docChg>
  </pc:docChgLst>
  <pc:docChgLst>
    <pc:chgData name="Luca Colais" userId="S::luca.colais_enide.com#ext#@dfds.onmicrosoft.com::bfcb009f-7f91-416f-93f8-4ed41401c65c" providerId="AD" clId="Web-{1BB87697-0D5E-9358-75EB-18ADF2AE2C96}"/>
    <pc:docChg chg="modSld">
      <pc:chgData name="Luca Colais" userId="S::luca.colais_enide.com#ext#@dfds.onmicrosoft.com::bfcb009f-7f91-416f-93f8-4ed41401c65c" providerId="AD" clId="Web-{1BB87697-0D5E-9358-75EB-18ADF2AE2C96}" dt="2024-03-27T10:23:21.261" v="7" actId="20577"/>
      <pc:docMkLst>
        <pc:docMk/>
      </pc:docMkLst>
      <pc:sldChg chg="modSp">
        <pc:chgData name="Luca Colais" userId="S::luca.colais_enide.com#ext#@dfds.onmicrosoft.com::bfcb009f-7f91-416f-93f8-4ed41401c65c" providerId="AD" clId="Web-{1BB87697-0D5E-9358-75EB-18ADF2AE2C96}" dt="2024-03-27T10:23:21.261" v="7" actId="20577"/>
        <pc:sldMkLst>
          <pc:docMk/>
          <pc:sldMk cId="2080823192" sldId="271"/>
        </pc:sldMkLst>
        <pc:spChg chg="mod">
          <ac:chgData name="Luca Colais" userId="S::luca.colais_enide.com#ext#@dfds.onmicrosoft.com::bfcb009f-7f91-416f-93f8-4ed41401c65c" providerId="AD" clId="Web-{1BB87697-0D5E-9358-75EB-18ADF2AE2C96}" dt="2024-03-27T10:23:21.261" v="7" actId="20577"/>
          <ac:spMkLst>
            <pc:docMk/>
            <pc:sldMk cId="2080823192" sldId="271"/>
            <ac:spMk id="20" creationId="{F98C8DC6-3211-49C7-A301-4CC457AB7D02}"/>
          </ac:spMkLst>
        </pc:spChg>
      </pc:sldChg>
    </pc:docChg>
  </pc:docChgLst>
  <pc:docChgLst>
    <pc:chgData name="julien.collier" userId="S::julien.collier_easymile.com#ext#@dfds.onmicrosoft.com::0a77b7c0-a40d-4de9-a82a-a7ca1cb49928" providerId="AD" clId="Web-{CD63F097-63CD-49B1-A81F-87360BEECBB5}"/>
    <pc:docChg chg="addSld delSld modSld">
      <pc:chgData name="julien.collier" userId="S::julien.collier_easymile.com#ext#@dfds.onmicrosoft.com::0a77b7c0-a40d-4de9-a82a-a7ca1cb49928" providerId="AD" clId="Web-{CD63F097-63CD-49B1-A81F-87360BEECBB5}" dt="2023-11-21T08:43:43.714" v="52"/>
      <pc:docMkLst>
        <pc:docMk/>
      </pc:docMkLst>
      <pc:sldChg chg="del">
        <pc:chgData name="julien.collier" userId="S::julien.collier_easymile.com#ext#@dfds.onmicrosoft.com::0a77b7c0-a40d-4de9-a82a-a7ca1cb49928" providerId="AD" clId="Web-{CD63F097-63CD-49B1-A81F-87360BEECBB5}" dt="2023-11-21T08:30:38.935" v="19"/>
        <pc:sldMkLst>
          <pc:docMk/>
          <pc:sldMk cId="2965092759" sldId="308"/>
        </pc:sldMkLst>
      </pc:sldChg>
      <pc:sldChg chg="modSp">
        <pc:chgData name="julien.collier" userId="S::julien.collier_easymile.com#ext#@dfds.onmicrosoft.com::0a77b7c0-a40d-4de9-a82a-a7ca1cb49928" providerId="AD" clId="Web-{CD63F097-63CD-49B1-A81F-87360BEECBB5}" dt="2023-11-21T08:30:26.107" v="17" actId="20577"/>
        <pc:sldMkLst>
          <pc:docMk/>
          <pc:sldMk cId="881910219" sldId="352"/>
        </pc:sldMkLst>
        <pc:spChg chg="mod">
          <ac:chgData name="julien.collier" userId="S::julien.collier_easymile.com#ext#@dfds.onmicrosoft.com::0a77b7c0-a40d-4de9-a82a-a7ca1cb49928" providerId="AD" clId="Web-{CD63F097-63CD-49B1-A81F-87360BEECBB5}" dt="2023-11-21T08:30:26.107" v="17" actId="20577"/>
          <ac:spMkLst>
            <pc:docMk/>
            <pc:sldMk cId="881910219" sldId="352"/>
            <ac:spMk id="5" creationId="{F57866DF-A866-AD04-EB19-76B66C857C9F}"/>
          </ac:spMkLst>
        </pc:spChg>
      </pc:sldChg>
      <pc:sldChg chg="addSp delSp modSp addAnim delAnim">
        <pc:chgData name="julien.collier" userId="S::julien.collier_easymile.com#ext#@dfds.onmicrosoft.com::0a77b7c0-a40d-4de9-a82a-a7ca1cb49928" providerId="AD" clId="Web-{CD63F097-63CD-49B1-A81F-87360BEECBB5}" dt="2023-11-21T08:43:43.714" v="52"/>
        <pc:sldMkLst>
          <pc:docMk/>
          <pc:sldMk cId="3097032690" sldId="353"/>
        </pc:sldMkLst>
        <pc:picChg chg="del">
          <ac:chgData name="julien.collier" userId="S::julien.collier_easymile.com#ext#@dfds.onmicrosoft.com::0a77b7c0-a40d-4de9-a82a-a7ca1cb49928" providerId="AD" clId="Web-{CD63F097-63CD-49B1-A81F-87360BEECBB5}" dt="2023-11-21T08:40:45.457" v="24"/>
          <ac:picMkLst>
            <pc:docMk/>
            <pc:sldMk cId="3097032690" sldId="353"/>
            <ac:picMk id="3" creationId="{6546F3F5-B48E-1B52-5695-A8F8E4F65381}"/>
          </ac:picMkLst>
        </pc:picChg>
        <pc:picChg chg="add del mod">
          <ac:chgData name="julien.collier" userId="S::julien.collier_easymile.com#ext#@dfds.onmicrosoft.com::0a77b7c0-a40d-4de9-a82a-a7ca1cb49928" providerId="AD" clId="Web-{CD63F097-63CD-49B1-A81F-87360BEECBB5}" dt="2023-11-21T08:43:43.714" v="52"/>
          <ac:picMkLst>
            <pc:docMk/>
            <pc:sldMk cId="3097032690" sldId="353"/>
            <ac:picMk id="5" creationId="{ACD6AE6A-8E39-0623-F02D-A090B936E71D}"/>
          </ac:picMkLst>
        </pc:picChg>
      </pc:sldChg>
      <pc:sldChg chg="addSp modSp">
        <pc:chgData name="julien.collier" userId="S::julien.collier_easymile.com#ext#@dfds.onmicrosoft.com::0a77b7c0-a40d-4de9-a82a-a7ca1cb49928" providerId="AD" clId="Web-{CD63F097-63CD-49B1-A81F-87360BEECBB5}" dt="2023-11-21T08:30:30.185" v="18" actId="20577"/>
        <pc:sldMkLst>
          <pc:docMk/>
          <pc:sldMk cId="695974229" sldId="355"/>
        </pc:sldMkLst>
        <pc:spChg chg="add mod">
          <ac:chgData name="julien.collier" userId="S::julien.collier_easymile.com#ext#@dfds.onmicrosoft.com::0a77b7c0-a40d-4de9-a82a-a7ca1cb49928" providerId="AD" clId="Web-{CD63F097-63CD-49B1-A81F-87360BEECBB5}" dt="2023-11-21T08:30:30.185" v="18" actId="20577"/>
          <ac:spMkLst>
            <pc:docMk/>
            <pc:sldMk cId="695974229" sldId="355"/>
            <ac:spMk id="4" creationId="{09261A50-A868-FFF6-8A03-9F854A769AE7}"/>
          </ac:spMkLst>
        </pc:spChg>
        <pc:picChg chg="add mod">
          <ac:chgData name="julien.collier" userId="S::julien.collier_easymile.com#ext#@dfds.onmicrosoft.com::0a77b7c0-a40d-4de9-a82a-a7ca1cb49928" providerId="AD" clId="Web-{CD63F097-63CD-49B1-A81F-87360BEECBB5}" dt="2023-11-21T08:29:53.246" v="14" actId="14100"/>
          <ac:picMkLst>
            <pc:docMk/>
            <pc:sldMk cId="695974229" sldId="355"/>
            <ac:picMk id="6" creationId="{EE6719EE-633E-AA60-9A9F-DFDE9ECB95B2}"/>
          </ac:picMkLst>
        </pc:picChg>
        <pc:picChg chg="add mod">
          <ac:chgData name="julien.collier" userId="S::julien.collier_easymile.com#ext#@dfds.onmicrosoft.com::0a77b7c0-a40d-4de9-a82a-a7ca1cb49928" providerId="AD" clId="Web-{CD63F097-63CD-49B1-A81F-87360BEECBB5}" dt="2023-11-21T08:29:48.137" v="12" actId="14100"/>
          <ac:picMkLst>
            <pc:docMk/>
            <pc:sldMk cId="695974229" sldId="355"/>
            <ac:picMk id="8" creationId="{2F65AD0C-F096-7D03-1DEA-B1436143B44E}"/>
          </ac:picMkLst>
        </pc:picChg>
      </pc:sldChg>
      <pc:sldChg chg="addSp delSp modSp add replId">
        <pc:chgData name="julien.collier" userId="S::julien.collier_easymile.com#ext#@dfds.onmicrosoft.com::0a77b7c0-a40d-4de9-a82a-a7ca1cb49928" providerId="AD" clId="Web-{CD63F097-63CD-49B1-A81F-87360BEECBB5}" dt="2023-11-21T08:43:20.791" v="51" actId="20577"/>
        <pc:sldMkLst>
          <pc:docMk/>
          <pc:sldMk cId="2025263200" sldId="356"/>
        </pc:sldMkLst>
        <pc:spChg chg="del">
          <ac:chgData name="julien.collier" userId="S::julien.collier_easymile.com#ext#@dfds.onmicrosoft.com::0a77b7c0-a40d-4de9-a82a-a7ca1cb49928" providerId="AD" clId="Web-{CD63F097-63CD-49B1-A81F-87360BEECBB5}" dt="2023-11-21T08:42:25.571" v="30"/>
          <ac:spMkLst>
            <pc:docMk/>
            <pc:sldMk cId="2025263200" sldId="356"/>
            <ac:spMk id="4" creationId="{09261A50-A868-FFF6-8A03-9F854A769AE7}"/>
          </ac:spMkLst>
        </pc:spChg>
        <pc:spChg chg="add mod">
          <ac:chgData name="julien.collier" userId="S::julien.collier_easymile.com#ext#@dfds.onmicrosoft.com::0a77b7c0-a40d-4de9-a82a-a7ca1cb49928" providerId="AD" clId="Web-{CD63F097-63CD-49B1-A81F-87360BEECBB5}" dt="2023-11-21T08:43:20.791" v="51" actId="20577"/>
          <ac:spMkLst>
            <pc:docMk/>
            <pc:sldMk cId="2025263200" sldId="356"/>
            <ac:spMk id="5" creationId="{14B4FEEC-96B2-F8B1-F45E-567237EB98FD}"/>
          </ac:spMkLst>
        </pc:spChg>
        <pc:spChg chg="mod">
          <ac:chgData name="julien.collier" userId="S::julien.collier_easymile.com#ext#@dfds.onmicrosoft.com::0a77b7c0-a40d-4de9-a82a-a7ca1cb49928" providerId="AD" clId="Web-{CD63F097-63CD-49B1-A81F-87360BEECBB5}" dt="2023-11-21T08:42:19.227" v="27" actId="20577"/>
          <ac:spMkLst>
            <pc:docMk/>
            <pc:sldMk cId="2025263200" sldId="356"/>
            <ac:spMk id="10" creationId="{107D3C44-42BB-7193-8E0D-D6006785F58F}"/>
          </ac:spMkLst>
        </pc:spChg>
        <pc:picChg chg="del">
          <ac:chgData name="julien.collier" userId="S::julien.collier_easymile.com#ext#@dfds.onmicrosoft.com::0a77b7c0-a40d-4de9-a82a-a7ca1cb49928" providerId="AD" clId="Web-{CD63F097-63CD-49B1-A81F-87360BEECBB5}" dt="2023-11-21T08:42:25.571" v="29"/>
          <ac:picMkLst>
            <pc:docMk/>
            <pc:sldMk cId="2025263200" sldId="356"/>
            <ac:picMk id="6" creationId="{EE6719EE-633E-AA60-9A9F-DFDE9ECB95B2}"/>
          </ac:picMkLst>
        </pc:picChg>
        <pc:picChg chg="del">
          <ac:chgData name="julien.collier" userId="S::julien.collier_easymile.com#ext#@dfds.onmicrosoft.com::0a77b7c0-a40d-4de9-a82a-a7ca1cb49928" providerId="AD" clId="Web-{CD63F097-63CD-49B1-A81F-87360BEECBB5}" dt="2023-11-21T08:42:25.571" v="28"/>
          <ac:picMkLst>
            <pc:docMk/>
            <pc:sldMk cId="2025263200" sldId="356"/>
            <ac:picMk id="8" creationId="{2F65AD0C-F096-7D03-1DEA-B1436143B44E}"/>
          </ac:picMkLst>
        </pc:picChg>
      </pc:sldChg>
    </pc:docChg>
  </pc:docChgLst>
  <pc:docChgLst>
    <pc:chgData name="julien.collier" userId="S::julien.collier_easymile.com#ext#@dfds.onmicrosoft.com::0a77b7c0-a40d-4de9-a82a-a7ca1cb49928" providerId="AD" clId="Web-{B2EDDFFE-A3EC-4831-B139-5F75D4613D5C}"/>
    <pc:docChg chg="addSld delSld modSld sldOrd">
      <pc:chgData name="julien.collier" userId="S::julien.collier_easymile.com#ext#@dfds.onmicrosoft.com::0a77b7c0-a40d-4de9-a82a-a7ca1cb49928" providerId="AD" clId="Web-{B2EDDFFE-A3EC-4831-B139-5F75D4613D5C}" dt="2023-11-21T08:06:05.053" v="364"/>
      <pc:docMkLst>
        <pc:docMk/>
      </pc:docMkLst>
      <pc:sldChg chg="delSp modSp">
        <pc:chgData name="julien.collier" userId="S::julien.collier_easymile.com#ext#@dfds.onmicrosoft.com::0a77b7c0-a40d-4de9-a82a-a7ca1cb49928" providerId="AD" clId="Web-{B2EDDFFE-A3EC-4831-B139-5F75D4613D5C}" dt="2023-11-21T07:39:35.467" v="7"/>
        <pc:sldMkLst>
          <pc:docMk/>
          <pc:sldMk cId="2034743411" sldId="268"/>
        </pc:sldMkLst>
        <pc:spChg chg="mod">
          <ac:chgData name="julien.collier" userId="S::julien.collier_easymile.com#ext#@dfds.onmicrosoft.com::0a77b7c0-a40d-4de9-a82a-a7ca1cb49928" providerId="AD" clId="Web-{B2EDDFFE-A3EC-4831-B139-5F75D4613D5C}" dt="2023-11-21T07:39:25.529" v="5" actId="20577"/>
          <ac:spMkLst>
            <pc:docMk/>
            <pc:sldMk cId="2034743411" sldId="268"/>
            <ac:spMk id="19" creationId="{AFFF7B30-C9C2-4746-AA78-64129E83D19E}"/>
          </ac:spMkLst>
        </pc:spChg>
        <pc:spChg chg="del">
          <ac:chgData name="julien.collier" userId="S::julien.collier_easymile.com#ext#@dfds.onmicrosoft.com::0a77b7c0-a40d-4de9-a82a-a7ca1cb49928" providerId="AD" clId="Web-{B2EDDFFE-A3EC-4831-B139-5F75D4613D5C}" dt="2023-11-21T07:39:35.467" v="7"/>
          <ac:spMkLst>
            <pc:docMk/>
            <pc:sldMk cId="2034743411" sldId="268"/>
            <ac:spMk id="20" creationId="{F98C8DC6-3211-49C7-A301-4CC457AB7D02}"/>
          </ac:spMkLst>
        </pc:spChg>
        <pc:spChg chg="del">
          <ac:chgData name="julien.collier" userId="S::julien.collier_easymile.com#ext#@dfds.onmicrosoft.com::0a77b7c0-a40d-4de9-a82a-a7ca1cb49928" providerId="AD" clId="Web-{B2EDDFFE-A3EC-4831-B139-5F75D4613D5C}" dt="2023-11-21T07:39:33.748" v="6"/>
          <ac:spMkLst>
            <pc:docMk/>
            <pc:sldMk cId="2034743411" sldId="268"/>
            <ac:spMk id="21" creationId="{39A85C49-8486-4879-B9FC-D175B73261ED}"/>
          </ac:spMkLst>
        </pc:spChg>
      </pc:sldChg>
      <pc:sldChg chg="del">
        <pc:chgData name="julien.collier" userId="S::julien.collier_easymile.com#ext#@dfds.onmicrosoft.com::0a77b7c0-a40d-4de9-a82a-a7ca1cb49928" providerId="AD" clId="Web-{B2EDDFFE-A3EC-4831-B139-5F75D4613D5C}" dt="2023-11-21T08:06:05.053" v="364"/>
        <pc:sldMkLst>
          <pc:docMk/>
          <pc:sldMk cId="2005434799" sldId="311"/>
        </pc:sldMkLst>
      </pc:sldChg>
      <pc:sldChg chg="del">
        <pc:chgData name="julien.collier" userId="S::julien.collier_easymile.com#ext#@dfds.onmicrosoft.com::0a77b7c0-a40d-4de9-a82a-a7ca1cb49928" providerId="AD" clId="Web-{B2EDDFFE-A3EC-4831-B139-5F75D4613D5C}" dt="2023-11-21T07:53:09.808" v="341"/>
        <pc:sldMkLst>
          <pc:docMk/>
          <pc:sldMk cId="1272510560" sldId="312"/>
        </pc:sldMkLst>
      </pc:sldChg>
      <pc:sldChg chg="del">
        <pc:chgData name="julien.collier" userId="S::julien.collier_easymile.com#ext#@dfds.onmicrosoft.com::0a77b7c0-a40d-4de9-a82a-a7ca1cb49928" providerId="AD" clId="Web-{B2EDDFFE-A3EC-4831-B139-5F75D4613D5C}" dt="2023-11-21T07:51:47.740" v="301"/>
        <pc:sldMkLst>
          <pc:docMk/>
          <pc:sldMk cId="2427987745" sldId="314"/>
        </pc:sldMkLst>
      </pc:sldChg>
      <pc:sldChg chg="del">
        <pc:chgData name="julien.collier" userId="S::julien.collier_easymile.com#ext#@dfds.onmicrosoft.com::0a77b7c0-a40d-4de9-a82a-a7ca1cb49928" providerId="AD" clId="Web-{B2EDDFFE-A3EC-4831-B139-5F75D4613D5C}" dt="2023-11-21T07:43:53.392" v="156"/>
        <pc:sldMkLst>
          <pc:docMk/>
          <pc:sldMk cId="3602726276" sldId="315"/>
        </pc:sldMkLst>
      </pc:sldChg>
      <pc:sldChg chg="addSp delSp modSp">
        <pc:chgData name="julien.collier" userId="S::julien.collier_easymile.com#ext#@dfds.onmicrosoft.com::0a77b7c0-a40d-4de9-a82a-a7ca1cb49928" providerId="AD" clId="Web-{B2EDDFFE-A3EC-4831-B139-5F75D4613D5C}" dt="2023-11-21T07:40:34.456" v="15"/>
        <pc:sldMkLst>
          <pc:docMk/>
          <pc:sldMk cId="3320667796" sldId="339"/>
        </pc:sldMkLst>
        <pc:spChg chg="add del mod">
          <ac:chgData name="julien.collier" userId="S::julien.collier_easymile.com#ext#@dfds.onmicrosoft.com::0a77b7c0-a40d-4de9-a82a-a7ca1cb49928" providerId="AD" clId="Web-{B2EDDFFE-A3EC-4831-B139-5F75D4613D5C}" dt="2023-11-21T07:40:34.456" v="15"/>
          <ac:spMkLst>
            <pc:docMk/>
            <pc:sldMk cId="3320667796" sldId="339"/>
            <ac:spMk id="13" creationId="{ACC4A35E-3800-481F-8255-39F132B74DD3}"/>
          </ac:spMkLst>
        </pc:spChg>
        <pc:picChg chg="add del mod">
          <ac:chgData name="julien.collier" userId="S::julien.collier_easymile.com#ext#@dfds.onmicrosoft.com::0a77b7c0-a40d-4de9-a82a-a7ca1cb49928" providerId="AD" clId="Web-{B2EDDFFE-A3EC-4831-B139-5F75D4613D5C}" dt="2023-11-21T07:40:21.877" v="13" actId="1076"/>
          <ac:picMkLst>
            <pc:docMk/>
            <pc:sldMk cId="3320667796" sldId="339"/>
            <ac:picMk id="12" creationId="{EFA54545-C117-4A25-9537-50804A6B733F}"/>
          </ac:picMkLst>
        </pc:picChg>
      </pc:sldChg>
      <pc:sldChg chg="delSp">
        <pc:chgData name="julien.collier" userId="S::julien.collier_easymile.com#ext#@dfds.onmicrosoft.com::0a77b7c0-a40d-4de9-a82a-a7ca1cb49928" providerId="AD" clId="Web-{B2EDDFFE-A3EC-4831-B139-5F75D4613D5C}" dt="2023-11-21T07:40:40.894" v="16"/>
        <pc:sldMkLst>
          <pc:docMk/>
          <pc:sldMk cId="2451711892" sldId="341"/>
        </pc:sldMkLst>
        <pc:spChg chg="del">
          <ac:chgData name="julien.collier" userId="S::julien.collier_easymile.com#ext#@dfds.onmicrosoft.com::0a77b7c0-a40d-4de9-a82a-a7ca1cb49928" providerId="AD" clId="Web-{B2EDDFFE-A3EC-4831-B139-5F75D4613D5C}" dt="2023-11-21T07:40:40.894" v="16"/>
          <ac:spMkLst>
            <pc:docMk/>
            <pc:sldMk cId="2451711892" sldId="341"/>
            <ac:spMk id="13" creationId="{ACC4A35E-3800-481F-8255-39F132B74DD3}"/>
          </ac:spMkLst>
        </pc:spChg>
      </pc:sldChg>
      <pc:sldChg chg="addSp delSp modSp add replId">
        <pc:chgData name="julien.collier" userId="S::julien.collier_easymile.com#ext#@dfds.onmicrosoft.com::0a77b7c0-a40d-4de9-a82a-a7ca1cb49928" providerId="AD" clId="Web-{B2EDDFFE-A3EC-4831-B139-5F75D4613D5C}" dt="2023-11-21T07:43:47.048" v="155" actId="1076"/>
        <pc:sldMkLst>
          <pc:docMk/>
          <pc:sldMk cId="422742713" sldId="350"/>
        </pc:sldMkLst>
        <pc:spChg chg="del">
          <ac:chgData name="julien.collier" userId="S::julien.collier_easymile.com#ext#@dfds.onmicrosoft.com::0a77b7c0-a40d-4de9-a82a-a7ca1cb49928" providerId="AD" clId="Web-{B2EDDFFE-A3EC-4831-B139-5F75D4613D5C}" dt="2023-11-21T07:41:05.521" v="19"/>
          <ac:spMkLst>
            <pc:docMk/>
            <pc:sldMk cId="422742713" sldId="350"/>
            <ac:spMk id="3" creationId="{B13A17DE-8F5C-19EC-E921-FE8E30E638E2}"/>
          </ac:spMkLst>
        </pc:spChg>
        <pc:spChg chg="del">
          <ac:chgData name="julien.collier" userId="S::julien.collier_easymile.com#ext#@dfds.onmicrosoft.com::0a77b7c0-a40d-4de9-a82a-a7ca1cb49928" providerId="AD" clId="Web-{B2EDDFFE-A3EC-4831-B139-5F75D4613D5C}" dt="2023-11-21T07:41:02.270" v="18"/>
          <ac:spMkLst>
            <pc:docMk/>
            <pc:sldMk cId="422742713" sldId="350"/>
            <ac:spMk id="4" creationId="{4CAD101C-7891-56B8-102A-C07371E64616}"/>
          </ac:spMkLst>
        </pc:spChg>
        <pc:spChg chg="add del mod">
          <ac:chgData name="julien.collier" userId="S::julien.collier_easymile.com#ext#@dfds.onmicrosoft.com::0a77b7c0-a40d-4de9-a82a-a7ca1cb49928" providerId="AD" clId="Web-{B2EDDFFE-A3EC-4831-B139-5F75D4613D5C}" dt="2023-11-21T07:41:07.021" v="20"/>
          <ac:spMkLst>
            <pc:docMk/>
            <pc:sldMk cId="422742713" sldId="350"/>
            <ac:spMk id="6" creationId="{F8ED1CAC-7D4B-0E35-3C80-9D393A4D2A17}"/>
          </ac:spMkLst>
        </pc:spChg>
        <pc:spChg chg="add del mod">
          <ac:chgData name="julien.collier" userId="S::julien.collier_easymile.com#ext#@dfds.onmicrosoft.com::0a77b7c0-a40d-4de9-a82a-a7ca1cb49928" providerId="AD" clId="Web-{B2EDDFFE-A3EC-4831-B139-5F75D4613D5C}" dt="2023-11-21T07:41:08.443" v="21"/>
          <ac:spMkLst>
            <pc:docMk/>
            <pc:sldMk cId="422742713" sldId="350"/>
            <ac:spMk id="8" creationId="{6B590ADF-E441-31E2-3E86-14D51171A4FB}"/>
          </ac:spMkLst>
        </pc:spChg>
        <pc:spChg chg="add mod">
          <ac:chgData name="julien.collier" userId="S::julien.collier_easymile.com#ext#@dfds.onmicrosoft.com::0a77b7c0-a40d-4de9-a82a-a7ca1cb49928" providerId="AD" clId="Web-{B2EDDFFE-A3EC-4831-B139-5F75D4613D5C}" dt="2023-11-21T07:41:48.289" v="60"/>
          <ac:spMkLst>
            <pc:docMk/>
            <pc:sldMk cId="422742713" sldId="350"/>
            <ac:spMk id="10" creationId="{107D3C44-42BB-7193-8E0D-D6006785F58F}"/>
          </ac:spMkLst>
        </pc:spChg>
        <pc:spChg chg="add mod">
          <ac:chgData name="julien.collier" userId="S::julien.collier_easymile.com#ext#@dfds.onmicrosoft.com::0a77b7c0-a40d-4de9-a82a-a7ca1cb49928" providerId="AD" clId="Web-{B2EDDFFE-A3EC-4831-B139-5F75D4613D5C}" dt="2023-11-21T07:41:58.915" v="63" actId="1076"/>
          <ac:spMkLst>
            <pc:docMk/>
            <pc:sldMk cId="422742713" sldId="350"/>
            <ac:spMk id="12" creationId="{5EF6C743-4A3C-44B8-F643-34897347E415}"/>
          </ac:spMkLst>
        </pc:spChg>
        <pc:spChg chg="add mod">
          <ac:chgData name="julien.collier" userId="S::julien.collier_easymile.com#ext#@dfds.onmicrosoft.com::0a77b7c0-a40d-4de9-a82a-a7ca1cb49928" providerId="AD" clId="Web-{B2EDDFFE-A3EC-4831-B139-5F75D4613D5C}" dt="2023-11-21T07:42:03.462" v="64" actId="1076"/>
          <ac:spMkLst>
            <pc:docMk/>
            <pc:sldMk cId="422742713" sldId="350"/>
            <ac:spMk id="70" creationId="{314B7CE0-4717-ED09-CE61-57639F8A8C5F}"/>
          </ac:spMkLst>
        </pc:spChg>
        <pc:picChg chg="add del mod">
          <ac:chgData name="julien.collier" userId="S::julien.collier_easymile.com#ext#@dfds.onmicrosoft.com::0a77b7c0-a40d-4de9-a82a-a7ca1cb49928" providerId="AD" clId="Web-{B2EDDFFE-A3EC-4831-B139-5F75D4613D5C}" dt="2023-11-21T07:43:31.956" v="151"/>
          <ac:picMkLst>
            <pc:docMk/>
            <pc:sldMk cId="422742713" sldId="350"/>
            <ac:picMk id="14" creationId="{5F684F4C-201C-69BD-A102-51D4E34FE33D}"/>
          </ac:picMkLst>
        </pc:picChg>
        <pc:picChg chg="add del mod">
          <ac:chgData name="julien.collier" userId="S::julien.collier_easymile.com#ext#@dfds.onmicrosoft.com::0a77b7c0-a40d-4de9-a82a-a7ca1cb49928" providerId="AD" clId="Web-{B2EDDFFE-A3EC-4831-B139-5F75D4613D5C}" dt="2023-11-21T07:43:31.956" v="150"/>
          <ac:picMkLst>
            <pc:docMk/>
            <pc:sldMk cId="422742713" sldId="350"/>
            <ac:picMk id="16" creationId="{777B1B7D-AE6F-8BC1-1160-2174340CB4CD}"/>
          </ac:picMkLst>
        </pc:picChg>
        <pc:picChg chg="add del mod">
          <ac:chgData name="julien.collier" userId="S::julien.collier_easymile.com#ext#@dfds.onmicrosoft.com::0a77b7c0-a40d-4de9-a82a-a7ca1cb49928" providerId="AD" clId="Web-{B2EDDFFE-A3EC-4831-B139-5F75D4613D5C}" dt="2023-11-21T07:43:31.956" v="149"/>
          <ac:picMkLst>
            <pc:docMk/>
            <pc:sldMk cId="422742713" sldId="350"/>
            <ac:picMk id="18" creationId="{D3C1962A-060D-F700-3C70-FEA22A4360E8}"/>
          </ac:picMkLst>
        </pc:picChg>
        <pc:picChg chg="add del mod">
          <ac:chgData name="julien.collier" userId="S::julien.collier_easymile.com#ext#@dfds.onmicrosoft.com::0a77b7c0-a40d-4de9-a82a-a7ca1cb49928" providerId="AD" clId="Web-{B2EDDFFE-A3EC-4831-B139-5F75D4613D5C}" dt="2023-11-21T07:43:31.956" v="148"/>
          <ac:picMkLst>
            <pc:docMk/>
            <pc:sldMk cId="422742713" sldId="350"/>
            <ac:picMk id="20" creationId="{384181D5-4AEC-314F-EB64-BBA527A6CEF7}"/>
          </ac:picMkLst>
        </pc:picChg>
        <pc:picChg chg="add del mod">
          <ac:chgData name="julien.collier" userId="S::julien.collier_easymile.com#ext#@dfds.onmicrosoft.com::0a77b7c0-a40d-4de9-a82a-a7ca1cb49928" providerId="AD" clId="Web-{B2EDDFFE-A3EC-4831-B139-5F75D4613D5C}" dt="2023-11-21T07:43:31.956" v="147"/>
          <ac:picMkLst>
            <pc:docMk/>
            <pc:sldMk cId="422742713" sldId="350"/>
            <ac:picMk id="22" creationId="{28C3EAA6-3103-5756-3E82-30EB06C70848}"/>
          </ac:picMkLst>
        </pc:picChg>
        <pc:picChg chg="add del mod">
          <ac:chgData name="julien.collier" userId="S::julien.collier_easymile.com#ext#@dfds.onmicrosoft.com::0a77b7c0-a40d-4de9-a82a-a7ca1cb49928" providerId="AD" clId="Web-{B2EDDFFE-A3EC-4831-B139-5F75D4613D5C}" dt="2023-11-21T07:43:31.956" v="146"/>
          <ac:picMkLst>
            <pc:docMk/>
            <pc:sldMk cId="422742713" sldId="350"/>
            <ac:picMk id="24" creationId="{A3A2DE7E-9287-89F2-0AF5-383D578A0F93}"/>
          </ac:picMkLst>
        </pc:picChg>
        <pc:picChg chg="add del mod">
          <ac:chgData name="julien.collier" userId="S::julien.collier_easymile.com#ext#@dfds.onmicrosoft.com::0a77b7c0-a40d-4de9-a82a-a7ca1cb49928" providerId="AD" clId="Web-{B2EDDFFE-A3EC-4831-B139-5F75D4613D5C}" dt="2023-11-21T07:43:31.956" v="145"/>
          <ac:picMkLst>
            <pc:docMk/>
            <pc:sldMk cId="422742713" sldId="350"/>
            <ac:picMk id="26" creationId="{395556B8-C712-3E77-91E9-A2D24161012A}"/>
          </ac:picMkLst>
        </pc:picChg>
        <pc:picChg chg="add del mod">
          <ac:chgData name="julien.collier" userId="S::julien.collier_easymile.com#ext#@dfds.onmicrosoft.com::0a77b7c0-a40d-4de9-a82a-a7ca1cb49928" providerId="AD" clId="Web-{B2EDDFFE-A3EC-4831-B139-5F75D4613D5C}" dt="2023-11-21T07:43:31.956" v="144"/>
          <ac:picMkLst>
            <pc:docMk/>
            <pc:sldMk cId="422742713" sldId="350"/>
            <ac:picMk id="28" creationId="{8BE2BD23-72DB-83F4-1F73-433BB1A41BE0}"/>
          </ac:picMkLst>
        </pc:picChg>
        <pc:picChg chg="add del mod">
          <ac:chgData name="julien.collier" userId="S::julien.collier_easymile.com#ext#@dfds.onmicrosoft.com::0a77b7c0-a40d-4de9-a82a-a7ca1cb49928" providerId="AD" clId="Web-{B2EDDFFE-A3EC-4831-B139-5F75D4613D5C}" dt="2023-11-21T07:43:31.956" v="143"/>
          <ac:picMkLst>
            <pc:docMk/>
            <pc:sldMk cId="422742713" sldId="350"/>
            <ac:picMk id="30" creationId="{D2083319-74BA-8FAE-BBD4-EBDC26D68329}"/>
          </ac:picMkLst>
        </pc:picChg>
        <pc:picChg chg="add del mod">
          <ac:chgData name="julien.collier" userId="S::julien.collier_easymile.com#ext#@dfds.onmicrosoft.com::0a77b7c0-a40d-4de9-a82a-a7ca1cb49928" providerId="AD" clId="Web-{B2EDDFFE-A3EC-4831-B139-5F75D4613D5C}" dt="2023-11-21T07:43:31.956" v="142"/>
          <ac:picMkLst>
            <pc:docMk/>
            <pc:sldMk cId="422742713" sldId="350"/>
            <ac:picMk id="32" creationId="{C294BD6D-D40B-4AA7-84DB-5593BB884923}"/>
          </ac:picMkLst>
        </pc:picChg>
        <pc:picChg chg="add del mod">
          <ac:chgData name="julien.collier" userId="S::julien.collier_easymile.com#ext#@dfds.onmicrosoft.com::0a77b7c0-a40d-4de9-a82a-a7ca1cb49928" providerId="AD" clId="Web-{B2EDDFFE-A3EC-4831-B139-5F75D4613D5C}" dt="2023-11-21T07:43:31.956" v="141"/>
          <ac:picMkLst>
            <pc:docMk/>
            <pc:sldMk cId="422742713" sldId="350"/>
            <ac:picMk id="34" creationId="{E7A317B9-DB2C-B546-0D10-81DD429DB462}"/>
          </ac:picMkLst>
        </pc:picChg>
        <pc:picChg chg="add del mod">
          <ac:chgData name="julien.collier" userId="S::julien.collier_easymile.com#ext#@dfds.onmicrosoft.com::0a77b7c0-a40d-4de9-a82a-a7ca1cb49928" providerId="AD" clId="Web-{B2EDDFFE-A3EC-4831-B139-5F75D4613D5C}" dt="2023-11-21T07:43:31.956" v="140"/>
          <ac:picMkLst>
            <pc:docMk/>
            <pc:sldMk cId="422742713" sldId="350"/>
            <ac:picMk id="36" creationId="{72E68B70-7AA1-9E40-3012-3997B3D3278A}"/>
          </ac:picMkLst>
        </pc:picChg>
        <pc:picChg chg="add del mod">
          <ac:chgData name="julien.collier" userId="S::julien.collier_easymile.com#ext#@dfds.onmicrosoft.com::0a77b7c0-a40d-4de9-a82a-a7ca1cb49928" providerId="AD" clId="Web-{B2EDDFFE-A3EC-4831-B139-5F75D4613D5C}" dt="2023-11-21T07:43:31.956" v="139"/>
          <ac:picMkLst>
            <pc:docMk/>
            <pc:sldMk cId="422742713" sldId="350"/>
            <ac:picMk id="38" creationId="{4AB94957-C149-DB96-6278-8F9C23DB7F29}"/>
          </ac:picMkLst>
        </pc:picChg>
        <pc:picChg chg="add del mod">
          <ac:chgData name="julien.collier" userId="S::julien.collier_easymile.com#ext#@dfds.onmicrosoft.com::0a77b7c0-a40d-4de9-a82a-a7ca1cb49928" providerId="AD" clId="Web-{B2EDDFFE-A3EC-4831-B139-5F75D4613D5C}" dt="2023-11-21T07:43:31.956" v="138"/>
          <ac:picMkLst>
            <pc:docMk/>
            <pc:sldMk cId="422742713" sldId="350"/>
            <ac:picMk id="40" creationId="{F610AA48-2564-D28D-3204-9DD932D2361D}"/>
          </ac:picMkLst>
        </pc:picChg>
        <pc:picChg chg="add del mod">
          <ac:chgData name="julien.collier" userId="S::julien.collier_easymile.com#ext#@dfds.onmicrosoft.com::0a77b7c0-a40d-4de9-a82a-a7ca1cb49928" providerId="AD" clId="Web-{B2EDDFFE-A3EC-4831-B139-5F75D4613D5C}" dt="2023-11-21T07:43:31.956" v="137"/>
          <ac:picMkLst>
            <pc:docMk/>
            <pc:sldMk cId="422742713" sldId="350"/>
            <ac:picMk id="42" creationId="{57D318DB-B131-9D2B-2518-30743EA9FA98}"/>
          </ac:picMkLst>
        </pc:picChg>
        <pc:picChg chg="add del mod">
          <ac:chgData name="julien.collier" userId="S::julien.collier_easymile.com#ext#@dfds.onmicrosoft.com::0a77b7c0-a40d-4de9-a82a-a7ca1cb49928" providerId="AD" clId="Web-{B2EDDFFE-A3EC-4831-B139-5F75D4613D5C}" dt="2023-11-21T07:43:31.956" v="136"/>
          <ac:picMkLst>
            <pc:docMk/>
            <pc:sldMk cId="422742713" sldId="350"/>
            <ac:picMk id="44" creationId="{0CC38CBA-25DD-D960-A975-2ABF70D7E309}"/>
          </ac:picMkLst>
        </pc:picChg>
        <pc:picChg chg="add del mod">
          <ac:chgData name="julien.collier" userId="S::julien.collier_easymile.com#ext#@dfds.onmicrosoft.com::0a77b7c0-a40d-4de9-a82a-a7ca1cb49928" providerId="AD" clId="Web-{B2EDDFFE-A3EC-4831-B139-5F75D4613D5C}" dt="2023-11-21T07:43:31.956" v="135"/>
          <ac:picMkLst>
            <pc:docMk/>
            <pc:sldMk cId="422742713" sldId="350"/>
            <ac:picMk id="46" creationId="{353C060C-5CCC-19EF-E818-918CC567BD51}"/>
          </ac:picMkLst>
        </pc:picChg>
        <pc:picChg chg="add del mod">
          <ac:chgData name="julien.collier" userId="S::julien.collier_easymile.com#ext#@dfds.onmicrosoft.com::0a77b7c0-a40d-4de9-a82a-a7ca1cb49928" providerId="AD" clId="Web-{B2EDDFFE-A3EC-4831-B139-5F75D4613D5C}" dt="2023-11-21T07:43:31.956" v="134"/>
          <ac:picMkLst>
            <pc:docMk/>
            <pc:sldMk cId="422742713" sldId="350"/>
            <ac:picMk id="48" creationId="{8CA009AF-B7B8-0ED1-55B6-6F4CF85C8DFF}"/>
          </ac:picMkLst>
        </pc:picChg>
        <pc:picChg chg="add del mod">
          <ac:chgData name="julien.collier" userId="S::julien.collier_easymile.com#ext#@dfds.onmicrosoft.com::0a77b7c0-a40d-4de9-a82a-a7ca1cb49928" providerId="AD" clId="Web-{B2EDDFFE-A3EC-4831-B139-5F75D4613D5C}" dt="2023-11-21T07:43:31.956" v="133"/>
          <ac:picMkLst>
            <pc:docMk/>
            <pc:sldMk cId="422742713" sldId="350"/>
            <ac:picMk id="50" creationId="{EF5E87D2-4A9B-C080-5024-4DBF9BCAF2E7}"/>
          </ac:picMkLst>
        </pc:picChg>
        <pc:picChg chg="add del mod">
          <ac:chgData name="julien.collier" userId="S::julien.collier_easymile.com#ext#@dfds.onmicrosoft.com::0a77b7c0-a40d-4de9-a82a-a7ca1cb49928" providerId="AD" clId="Web-{B2EDDFFE-A3EC-4831-B139-5F75D4613D5C}" dt="2023-11-21T07:43:31.956" v="132"/>
          <ac:picMkLst>
            <pc:docMk/>
            <pc:sldMk cId="422742713" sldId="350"/>
            <ac:picMk id="52" creationId="{D53292DF-0ED6-1A2A-FA0E-6CDB60F1F8DC}"/>
          </ac:picMkLst>
        </pc:picChg>
        <pc:picChg chg="add del mod">
          <ac:chgData name="julien.collier" userId="S::julien.collier_easymile.com#ext#@dfds.onmicrosoft.com::0a77b7c0-a40d-4de9-a82a-a7ca1cb49928" providerId="AD" clId="Web-{B2EDDFFE-A3EC-4831-B139-5F75D4613D5C}" dt="2023-11-21T07:43:31.956" v="131"/>
          <ac:picMkLst>
            <pc:docMk/>
            <pc:sldMk cId="422742713" sldId="350"/>
            <ac:picMk id="54" creationId="{39B5FC97-BAE3-7AA5-0632-33A62D24FB28}"/>
          </ac:picMkLst>
        </pc:picChg>
        <pc:picChg chg="add del mod">
          <ac:chgData name="julien.collier" userId="S::julien.collier_easymile.com#ext#@dfds.onmicrosoft.com::0a77b7c0-a40d-4de9-a82a-a7ca1cb49928" providerId="AD" clId="Web-{B2EDDFFE-A3EC-4831-B139-5F75D4613D5C}" dt="2023-11-21T07:43:31.956" v="130"/>
          <ac:picMkLst>
            <pc:docMk/>
            <pc:sldMk cId="422742713" sldId="350"/>
            <ac:picMk id="56" creationId="{464FCA6B-95D9-0893-BE3E-B4C7B247208D}"/>
          </ac:picMkLst>
        </pc:picChg>
        <pc:picChg chg="add del mod">
          <ac:chgData name="julien.collier" userId="S::julien.collier_easymile.com#ext#@dfds.onmicrosoft.com::0a77b7c0-a40d-4de9-a82a-a7ca1cb49928" providerId="AD" clId="Web-{B2EDDFFE-A3EC-4831-B139-5F75D4613D5C}" dt="2023-11-21T07:43:31.956" v="129"/>
          <ac:picMkLst>
            <pc:docMk/>
            <pc:sldMk cId="422742713" sldId="350"/>
            <ac:picMk id="58" creationId="{36BBED0F-4EDB-D6C4-A62D-C2F8654BEB11}"/>
          </ac:picMkLst>
        </pc:picChg>
        <pc:picChg chg="add del mod">
          <ac:chgData name="julien.collier" userId="S::julien.collier_easymile.com#ext#@dfds.onmicrosoft.com::0a77b7c0-a40d-4de9-a82a-a7ca1cb49928" providerId="AD" clId="Web-{B2EDDFFE-A3EC-4831-B139-5F75D4613D5C}" dt="2023-11-21T07:43:31.956" v="128"/>
          <ac:picMkLst>
            <pc:docMk/>
            <pc:sldMk cId="422742713" sldId="350"/>
            <ac:picMk id="60" creationId="{C5107E6F-A00D-A1C9-49BE-FCD901063C56}"/>
          </ac:picMkLst>
        </pc:picChg>
        <pc:picChg chg="add del mod">
          <ac:chgData name="julien.collier" userId="S::julien.collier_easymile.com#ext#@dfds.onmicrosoft.com::0a77b7c0-a40d-4de9-a82a-a7ca1cb49928" providerId="AD" clId="Web-{B2EDDFFE-A3EC-4831-B139-5F75D4613D5C}" dt="2023-11-21T07:43:31.956" v="127"/>
          <ac:picMkLst>
            <pc:docMk/>
            <pc:sldMk cId="422742713" sldId="350"/>
            <ac:picMk id="62" creationId="{2A04B0C4-C575-2BC8-025A-F88D3449A16D}"/>
          </ac:picMkLst>
        </pc:picChg>
        <pc:picChg chg="add del mod">
          <ac:chgData name="julien.collier" userId="S::julien.collier_easymile.com#ext#@dfds.onmicrosoft.com::0a77b7c0-a40d-4de9-a82a-a7ca1cb49928" providerId="AD" clId="Web-{B2EDDFFE-A3EC-4831-B139-5F75D4613D5C}" dt="2023-11-21T07:43:31.956" v="126"/>
          <ac:picMkLst>
            <pc:docMk/>
            <pc:sldMk cId="422742713" sldId="350"/>
            <ac:picMk id="64" creationId="{331E7F55-D5B7-F3F6-59D1-C4E4EF414120}"/>
          </ac:picMkLst>
        </pc:picChg>
        <pc:picChg chg="add del mod">
          <ac:chgData name="julien.collier" userId="S::julien.collier_easymile.com#ext#@dfds.onmicrosoft.com::0a77b7c0-a40d-4de9-a82a-a7ca1cb49928" providerId="AD" clId="Web-{B2EDDFFE-A3EC-4831-B139-5F75D4613D5C}" dt="2023-11-21T07:43:31.956" v="125"/>
          <ac:picMkLst>
            <pc:docMk/>
            <pc:sldMk cId="422742713" sldId="350"/>
            <ac:picMk id="66" creationId="{2DF59F4C-9301-5D94-775A-D5B83D4E092F}"/>
          </ac:picMkLst>
        </pc:picChg>
        <pc:picChg chg="add del mod">
          <ac:chgData name="julien.collier" userId="S::julien.collier_easymile.com#ext#@dfds.onmicrosoft.com::0a77b7c0-a40d-4de9-a82a-a7ca1cb49928" providerId="AD" clId="Web-{B2EDDFFE-A3EC-4831-B139-5F75D4613D5C}" dt="2023-11-21T07:43:31.956" v="124"/>
          <ac:picMkLst>
            <pc:docMk/>
            <pc:sldMk cId="422742713" sldId="350"/>
            <ac:picMk id="68" creationId="{CCC55335-F608-CB16-FDB6-FE5368B33B58}"/>
          </ac:picMkLst>
        </pc:picChg>
        <pc:picChg chg="add del mod">
          <ac:chgData name="julien.collier" userId="S::julien.collier_easymile.com#ext#@dfds.onmicrosoft.com::0a77b7c0-a40d-4de9-a82a-a7ca1cb49928" providerId="AD" clId="Web-{B2EDDFFE-A3EC-4831-B139-5F75D4613D5C}" dt="2023-11-21T07:43:31.956" v="123"/>
          <ac:picMkLst>
            <pc:docMk/>
            <pc:sldMk cId="422742713" sldId="350"/>
            <ac:picMk id="72" creationId="{7CD4765A-7C80-3393-877E-986C60C088F4}"/>
          </ac:picMkLst>
        </pc:picChg>
        <pc:picChg chg="add mod">
          <ac:chgData name="julien.collier" userId="S::julien.collier_easymile.com#ext#@dfds.onmicrosoft.com::0a77b7c0-a40d-4de9-a82a-a7ca1cb49928" providerId="AD" clId="Web-{B2EDDFFE-A3EC-4831-B139-5F75D4613D5C}" dt="2023-11-21T07:43:47.048" v="155" actId="1076"/>
          <ac:picMkLst>
            <pc:docMk/>
            <pc:sldMk cId="422742713" sldId="350"/>
            <ac:picMk id="73" creationId="{8ED3F44D-F2BC-78A2-DCB4-F626084972E3}"/>
          </ac:picMkLst>
        </pc:picChg>
      </pc:sldChg>
      <pc:sldChg chg="addSp delSp modSp add replId addAnim delAnim">
        <pc:chgData name="julien.collier" userId="S::julien.collier_easymile.com#ext#@dfds.onmicrosoft.com::0a77b7c0-a40d-4de9-a82a-a7ca1cb49928" providerId="AD" clId="Web-{B2EDDFFE-A3EC-4831-B139-5F75D4613D5C}" dt="2023-11-21T07:51:37.739" v="300"/>
        <pc:sldMkLst>
          <pc:docMk/>
          <pc:sldMk cId="3198298071" sldId="351"/>
        </pc:sldMkLst>
        <pc:spChg chg="mod">
          <ac:chgData name="julien.collier" userId="S::julien.collier_easymile.com#ext#@dfds.onmicrosoft.com::0a77b7c0-a40d-4de9-a82a-a7ca1cb49928" providerId="AD" clId="Web-{B2EDDFFE-A3EC-4831-B139-5F75D4613D5C}" dt="2023-11-21T07:45:43.025" v="165" actId="20577"/>
          <ac:spMkLst>
            <pc:docMk/>
            <pc:sldMk cId="3198298071" sldId="351"/>
            <ac:spMk id="10" creationId="{107D3C44-42BB-7193-8E0D-D6006785F58F}"/>
          </ac:spMkLst>
        </pc:spChg>
        <pc:spChg chg="add mod">
          <ac:chgData name="julien.collier" userId="S::julien.collier_easymile.com#ext#@dfds.onmicrosoft.com::0a77b7c0-a40d-4de9-a82a-a7ca1cb49928" providerId="AD" clId="Web-{B2EDDFFE-A3EC-4831-B139-5F75D4613D5C}" dt="2023-11-21T07:46:22.013" v="219"/>
          <ac:spMkLst>
            <pc:docMk/>
            <pc:sldMk cId="3198298071" sldId="351"/>
            <ac:spMk id="11" creationId="{B1333984-3FF9-16CF-53E1-3379D5552753}"/>
          </ac:spMkLst>
        </pc:spChg>
        <pc:spChg chg="del">
          <ac:chgData name="julien.collier" userId="S::julien.collier_easymile.com#ext#@dfds.onmicrosoft.com::0a77b7c0-a40d-4de9-a82a-a7ca1cb49928" providerId="AD" clId="Web-{B2EDDFFE-A3EC-4831-B139-5F75D4613D5C}" dt="2023-11-21T07:44:03.877" v="160"/>
          <ac:spMkLst>
            <pc:docMk/>
            <pc:sldMk cId="3198298071" sldId="351"/>
            <ac:spMk id="12" creationId="{5EF6C743-4A3C-44B8-F643-34897347E415}"/>
          </ac:spMkLst>
        </pc:spChg>
        <pc:spChg chg="add mod">
          <ac:chgData name="julien.collier" userId="S::julien.collier_easymile.com#ext#@dfds.onmicrosoft.com::0a77b7c0-a40d-4de9-a82a-a7ca1cb49928" providerId="AD" clId="Web-{B2EDDFFE-A3EC-4831-B139-5F75D4613D5C}" dt="2023-11-21T07:46:22.028" v="220"/>
          <ac:spMkLst>
            <pc:docMk/>
            <pc:sldMk cId="3198298071" sldId="351"/>
            <ac:spMk id="14" creationId="{32485827-049C-3042-2FDA-C8C61E5722C6}"/>
          </ac:spMkLst>
        </pc:spChg>
        <pc:spChg chg="add mod">
          <ac:chgData name="julien.collier" userId="S::julien.collier_easymile.com#ext#@dfds.onmicrosoft.com::0a77b7c0-a40d-4de9-a82a-a7ca1cb49928" providerId="AD" clId="Web-{B2EDDFFE-A3EC-4831-B139-5F75D4613D5C}" dt="2023-11-21T07:46:22.059" v="221"/>
          <ac:spMkLst>
            <pc:docMk/>
            <pc:sldMk cId="3198298071" sldId="351"/>
            <ac:spMk id="16" creationId="{0605950E-D192-A766-7917-2A917E36407D}"/>
          </ac:spMkLst>
        </pc:spChg>
        <pc:spChg chg="add mod">
          <ac:chgData name="julien.collier" userId="S::julien.collier_easymile.com#ext#@dfds.onmicrosoft.com::0a77b7c0-a40d-4de9-a82a-a7ca1cb49928" providerId="AD" clId="Web-{B2EDDFFE-A3EC-4831-B139-5F75D4613D5C}" dt="2023-11-21T07:51:37.739" v="300"/>
          <ac:spMkLst>
            <pc:docMk/>
            <pc:sldMk cId="3198298071" sldId="351"/>
            <ac:spMk id="18" creationId="{064F1757-7BD3-532B-9C84-41894305E60F}"/>
          </ac:spMkLst>
        </pc:spChg>
        <pc:spChg chg="add mod">
          <ac:chgData name="julien.collier" userId="S::julien.collier_easymile.com#ext#@dfds.onmicrosoft.com::0a77b7c0-a40d-4de9-a82a-a7ca1cb49928" providerId="AD" clId="Web-{B2EDDFFE-A3EC-4831-B139-5F75D4613D5C}" dt="2023-11-21T07:50:52.079" v="288"/>
          <ac:spMkLst>
            <pc:docMk/>
            <pc:sldMk cId="3198298071" sldId="351"/>
            <ac:spMk id="20" creationId="{5506C519-9A8C-299E-540E-92978D8B5A58}"/>
          </ac:spMkLst>
        </pc:spChg>
        <pc:spChg chg="add mod">
          <ac:chgData name="julien.collier" userId="S::julien.collier_easymile.com#ext#@dfds.onmicrosoft.com::0a77b7c0-a40d-4de9-a82a-a7ca1cb49928" providerId="AD" clId="Web-{B2EDDFFE-A3EC-4831-B139-5F75D4613D5C}" dt="2023-11-21T07:51:21.535" v="293" actId="1076"/>
          <ac:spMkLst>
            <pc:docMk/>
            <pc:sldMk cId="3198298071" sldId="351"/>
            <ac:spMk id="22" creationId="{7D96B54D-9068-1911-EDC7-931DCFCF2C51}"/>
          </ac:spMkLst>
        </pc:spChg>
        <pc:spChg chg="add mod">
          <ac:chgData name="julien.collier" userId="S::julien.collier_easymile.com#ext#@dfds.onmicrosoft.com::0a77b7c0-a40d-4de9-a82a-a7ca1cb49928" providerId="AD" clId="Web-{B2EDDFFE-A3EC-4831-B139-5F75D4613D5C}" dt="2023-11-21T07:50:20.702" v="282" actId="1076"/>
          <ac:spMkLst>
            <pc:docMk/>
            <pc:sldMk cId="3198298071" sldId="351"/>
            <ac:spMk id="24" creationId="{CF40A588-57E5-AA2D-4165-44E743E1C038}"/>
          </ac:spMkLst>
        </pc:spChg>
        <pc:spChg chg="add mod">
          <ac:chgData name="julien.collier" userId="S::julien.collier_easymile.com#ext#@dfds.onmicrosoft.com::0a77b7c0-a40d-4de9-a82a-a7ca1cb49928" providerId="AD" clId="Web-{B2EDDFFE-A3EC-4831-B139-5F75D4613D5C}" dt="2023-11-21T07:46:40.358" v="230"/>
          <ac:spMkLst>
            <pc:docMk/>
            <pc:sldMk cId="3198298071" sldId="351"/>
            <ac:spMk id="38" creationId="{CDC53D35-EAEC-EEE2-8B82-8B5814289462}"/>
          </ac:spMkLst>
        </pc:spChg>
        <pc:spChg chg="del">
          <ac:chgData name="julien.collier" userId="S::julien.collier_easymile.com#ext#@dfds.onmicrosoft.com::0a77b7c0-a40d-4de9-a82a-a7ca1cb49928" providerId="AD" clId="Web-{B2EDDFFE-A3EC-4831-B139-5F75D4613D5C}" dt="2023-11-21T07:44:03.877" v="159"/>
          <ac:spMkLst>
            <pc:docMk/>
            <pc:sldMk cId="3198298071" sldId="351"/>
            <ac:spMk id="70" creationId="{314B7CE0-4717-ED09-CE61-57639F8A8C5F}"/>
          </ac:spMkLst>
        </pc:spChg>
        <pc:picChg chg="add mod">
          <ac:chgData name="julien.collier" userId="S::julien.collier_easymile.com#ext#@dfds.onmicrosoft.com::0a77b7c0-a40d-4de9-a82a-a7ca1cb49928" providerId="AD" clId="Web-{B2EDDFFE-A3EC-4831-B139-5F75D4613D5C}" dt="2023-11-21T07:49:20.869" v="273" actId="1076"/>
          <ac:picMkLst>
            <pc:docMk/>
            <pc:sldMk cId="3198298071" sldId="351"/>
            <ac:picMk id="4" creationId="{0815BC73-DAC7-88B0-09DF-CC474F667BBD}"/>
          </ac:picMkLst>
        </pc:picChg>
        <pc:picChg chg="add mod">
          <ac:chgData name="julien.collier" userId="S::julien.collier_easymile.com#ext#@dfds.onmicrosoft.com::0a77b7c0-a40d-4de9-a82a-a7ca1cb49928" providerId="AD" clId="Web-{B2EDDFFE-A3EC-4831-B139-5F75D4613D5C}" dt="2023-11-21T07:50:27.234" v="284" actId="14100"/>
          <ac:picMkLst>
            <pc:docMk/>
            <pc:sldMk cId="3198298071" sldId="351"/>
            <ac:picMk id="26" creationId="{DA01140D-5DF0-7ACC-AEDD-95EC5F938472}"/>
          </ac:picMkLst>
        </pc:picChg>
        <pc:picChg chg="add mod">
          <ac:chgData name="julien.collier" userId="S::julien.collier_easymile.com#ext#@dfds.onmicrosoft.com::0a77b7c0-a40d-4de9-a82a-a7ca1cb49928" providerId="AD" clId="Web-{B2EDDFFE-A3EC-4831-B139-5F75D4613D5C}" dt="2023-11-21T07:51:17.472" v="291" actId="1076"/>
          <ac:picMkLst>
            <pc:docMk/>
            <pc:sldMk cId="3198298071" sldId="351"/>
            <ac:picMk id="28" creationId="{12950D62-58CC-DB8D-0372-916D97F00BAA}"/>
          </ac:picMkLst>
        </pc:picChg>
        <pc:picChg chg="add mod">
          <ac:chgData name="julien.collier" userId="S::julien.collier_easymile.com#ext#@dfds.onmicrosoft.com::0a77b7c0-a40d-4de9-a82a-a7ca1cb49928" providerId="AD" clId="Web-{B2EDDFFE-A3EC-4831-B139-5F75D4613D5C}" dt="2023-11-21T07:50:42.032" v="286" actId="1076"/>
          <ac:picMkLst>
            <pc:docMk/>
            <pc:sldMk cId="3198298071" sldId="351"/>
            <ac:picMk id="30" creationId="{420BA3F0-3BD2-460D-6F94-810039DD87FC}"/>
          </ac:picMkLst>
        </pc:picChg>
        <pc:picChg chg="add mod">
          <ac:chgData name="julien.collier" userId="S::julien.collier_easymile.com#ext#@dfds.onmicrosoft.com::0a77b7c0-a40d-4de9-a82a-a7ca1cb49928" providerId="AD" clId="Web-{B2EDDFFE-A3EC-4831-B139-5F75D4613D5C}" dt="2023-11-21T07:50:42.063" v="287" actId="1076"/>
          <ac:picMkLst>
            <pc:docMk/>
            <pc:sldMk cId="3198298071" sldId="351"/>
            <ac:picMk id="32" creationId="{5E8ED3EC-764E-5073-BDF5-8DCE6E1CE898}"/>
          </ac:picMkLst>
        </pc:picChg>
        <pc:picChg chg="add mod">
          <ac:chgData name="julien.collier" userId="S::julien.collier_easymile.com#ext#@dfds.onmicrosoft.com::0a77b7c0-a40d-4de9-a82a-a7ca1cb49928" providerId="AD" clId="Web-{B2EDDFFE-A3EC-4831-B139-5F75D4613D5C}" dt="2023-11-21T07:51:17.503" v="292" actId="1076"/>
          <ac:picMkLst>
            <pc:docMk/>
            <pc:sldMk cId="3198298071" sldId="351"/>
            <ac:picMk id="34" creationId="{BFE0B509-DFC4-CDBB-461E-815FCD07D896}"/>
          </ac:picMkLst>
        </pc:picChg>
        <pc:picChg chg="add mod">
          <ac:chgData name="julien.collier" userId="S::julien.collier_easymile.com#ext#@dfds.onmicrosoft.com::0a77b7c0-a40d-4de9-a82a-a7ca1cb49928" providerId="AD" clId="Web-{B2EDDFFE-A3EC-4831-B139-5F75D4613D5C}" dt="2023-11-21T07:51:36.348" v="299" actId="1076"/>
          <ac:picMkLst>
            <pc:docMk/>
            <pc:sldMk cId="3198298071" sldId="351"/>
            <ac:picMk id="36" creationId="{5E7F4D62-9BC5-267D-C1F8-6773FCAEFF5F}"/>
          </ac:picMkLst>
        </pc:picChg>
        <pc:picChg chg="add mod">
          <ac:chgData name="julien.collier" userId="S::julien.collier_easymile.com#ext#@dfds.onmicrosoft.com::0a77b7c0-a40d-4de9-a82a-a7ca1cb49928" providerId="AD" clId="Web-{B2EDDFFE-A3EC-4831-B139-5F75D4613D5C}" dt="2023-11-21T07:49:28.776" v="277" actId="1076"/>
          <ac:picMkLst>
            <pc:docMk/>
            <pc:sldMk cId="3198298071" sldId="351"/>
            <ac:picMk id="40" creationId="{5A670B20-29BB-91CF-2F3D-C49C176AB9F1}"/>
          </ac:picMkLst>
        </pc:picChg>
        <pc:picChg chg="add mod">
          <ac:chgData name="julien.collier" userId="S::julien.collier_easymile.com#ext#@dfds.onmicrosoft.com::0a77b7c0-a40d-4de9-a82a-a7ca1cb49928" providerId="AD" clId="Web-{B2EDDFFE-A3EC-4831-B139-5F75D4613D5C}" dt="2023-11-21T07:49:28.808" v="278" actId="1076"/>
          <ac:picMkLst>
            <pc:docMk/>
            <pc:sldMk cId="3198298071" sldId="351"/>
            <ac:picMk id="42" creationId="{C41DC68D-8180-FDE5-25B8-4B8A16750A6E}"/>
          </ac:picMkLst>
        </pc:picChg>
        <pc:picChg chg="add mod">
          <ac:chgData name="julien.collier" userId="S::julien.collier_easymile.com#ext#@dfds.onmicrosoft.com::0a77b7c0-a40d-4de9-a82a-a7ca1cb49928" providerId="AD" clId="Web-{B2EDDFFE-A3EC-4831-B139-5F75D4613D5C}" dt="2023-11-21T07:49:24.479" v="275" actId="1076"/>
          <ac:picMkLst>
            <pc:docMk/>
            <pc:sldMk cId="3198298071" sldId="351"/>
            <ac:picMk id="44" creationId="{F2B76C22-18FA-8F05-44D3-6B5A3AB3B91A}"/>
          </ac:picMkLst>
        </pc:picChg>
        <pc:picChg chg="add mod">
          <ac:chgData name="julien.collier" userId="S::julien.collier_easymile.com#ext#@dfds.onmicrosoft.com::0a77b7c0-a40d-4de9-a82a-a7ca1cb49928" providerId="AD" clId="Web-{B2EDDFFE-A3EC-4831-B139-5F75D4613D5C}" dt="2023-11-21T07:49:24.510" v="276" actId="1076"/>
          <ac:picMkLst>
            <pc:docMk/>
            <pc:sldMk cId="3198298071" sldId="351"/>
            <ac:picMk id="46" creationId="{A4B1E08B-ACD1-6FE1-BBCF-3063D0204CED}"/>
          </ac:picMkLst>
        </pc:picChg>
        <pc:picChg chg="add mod">
          <ac:chgData name="julien.collier" userId="S::julien.collier_easymile.com#ext#@dfds.onmicrosoft.com::0a77b7c0-a40d-4de9-a82a-a7ca1cb49928" providerId="AD" clId="Web-{B2EDDFFE-A3EC-4831-B139-5F75D4613D5C}" dt="2023-11-21T07:49:20.885" v="274" actId="1076"/>
          <ac:picMkLst>
            <pc:docMk/>
            <pc:sldMk cId="3198298071" sldId="351"/>
            <ac:picMk id="48" creationId="{2FBCF7ED-0988-039F-E0A0-74661401F5C5}"/>
          </ac:picMkLst>
        </pc:picChg>
        <pc:picChg chg="add mod">
          <ac:chgData name="julien.collier" userId="S::julien.collier_easymile.com#ext#@dfds.onmicrosoft.com::0a77b7c0-a40d-4de9-a82a-a7ca1cb49928" providerId="AD" clId="Web-{B2EDDFFE-A3EC-4831-B139-5F75D4613D5C}" dt="2023-11-21T07:49:15.697" v="272" actId="1076"/>
          <ac:picMkLst>
            <pc:docMk/>
            <pc:sldMk cId="3198298071" sldId="351"/>
            <ac:picMk id="50" creationId="{C3DEE30B-18AB-2F6D-317C-A895224FEE44}"/>
          </ac:picMkLst>
        </pc:picChg>
        <pc:picChg chg="add del mod">
          <ac:chgData name="julien.collier" userId="S::julien.collier_easymile.com#ext#@dfds.onmicrosoft.com::0a77b7c0-a40d-4de9-a82a-a7ca1cb49928" providerId="AD" clId="Web-{B2EDDFFE-A3EC-4831-B139-5F75D4613D5C}" dt="2023-11-21T07:47:27.377" v="243"/>
          <ac:picMkLst>
            <pc:docMk/>
            <pc:sldMk cId="3198298071" sldId="351"/>
            <ac:picMk id="52" creationId="{A996A73B-C8AB-9EAD-2D80-0DB55903FAF1}"/>
          </ac:picMkLst>
        </pc:picChg>
        <pc:picChg chg="add del mod">
          <ac:chgData name="julien.collier" userId="S::julien.collier_easymile.com#ext#@dfds.onmicrosoft.com::0a77b7c0-a40d-4de9-a82a-a7ca1cb49928" providerId="AD" clId="Web-{B2EDDFFE-A3EC-4831-B139-5F75D4613D5C}" dt="2023-11-21T07:47:27.377" v="242"/>
          <ac:picMkLst>
            <pc:docMk/>
            <pc:sldMk cId="3198298071" sldId="351"/>
            <ac:picMk id="54" creationId="{D6C30618-B2D8-1711-E364-C01540D2F0A9}"/>
          </ac:picMkLst>
        </pc:picChg>
        <pc:picChg chg="add del mod">
          <ac:chgData name="julien.collier" userId="S::julien.collier_easymile.com#ext#@dfds.onmicrosoft.com::0a77b7c0-a40d-4de9-a82a-a7ca1cb49928" providerId="AD" clId="Web-{B2EDDFFE-A3EC-4831-B139-5F75D4613D5C}" dt="2023-11-21T07:47:27.377" v="241"/>
          <ac:picMkLst>
            <pc:docMk/>
            <pc:sldMk cId="3198298071" sldId="351"/>
            <ac:picMk id="56" creationId="{CF62D168-B425-E696-5F33-D2BAAF6B0EBC}"/>
          </ac:picMkLst>
        </pc:picChg>
        <pc:picChg chg="add del mod">
          <ac:chgData name="julien.collier" userId="S::julien.collier_easymile.com#ext#@dfds.onmicrosoft.com::0a77b7c0-a40d-4de9-a82a-a7ca1cb49928" providerId="AD" clId="Web-{B2EDDFFE-A3EC-4831-B139-5F75D4613D5C}" dt="2023-11-21T07:47:27.377" v="240"/>
          <ac:picMkLst>
            <pc:docMk/>
            <pc:sldMk cId="3198298071" sldId="351"/>
            <ac:picMk id="58" creationId="{1CF99A3C-BF1A-DE15-A7F1-94D3EE58410A}"/>
          </ac:picMkLst>
        </pc:picChg>
        <pc:picChg chg="add mod">
          <ac:chgData name="julien.collier" userId="S::julien.collier_easymile.com#ext#@dfds.onmicrosoft.com::0a77b7c0-a40d-4de9-a82a-a7ca1cb49928" providerId="AD" clId="Web-{B2EDDFFE-A3EC-4831-B139-5F75D4613D5C}" dt="2023-11-21T07:47:03.891" v="238" actId="14100"/>
          <ac:picMkLst>
            <pc:docMk/>
            <pc:sldMk cId="3198298071" sldId="351"/>
            <ac:picMk id="60" creationId="{6C314282-7350-34BC-D4E6-EC1F6D377412}"/>
          </ac:picMkLst>
        </pc:picChg>
        <pc:picChg chg="add del mod">
          <ac:chgData name="julien.collier" userId="S::julien.collier_easymile.com#ext#@dfds.onmicrosoft.com::0a77b7c0-a40d-4de9-a82a-a7ca1cb49928" providerId="AD" clId="Web-{B2EDDFFE-A3EC-4831-B139-5F75D4613D5C}" dt="2023-11-21T07:47:27.377" v="239"/>
          <ac:picMkLst>
            <pc:docMk/>
            <pc:sldMk cId="3198298071" sldId="351"/>
            <ac:picMk id="62" creationId="{3E3283A5-3A11-9ECA-B49E-9D5A52AF54E5}"/>
          </ac:picMkLst>
        </pc:picChg>
        <pc:picChg chg="add mod">
          <ac:chgData name="julien.collier" userId="S::julien.collier_easymile.com#ext#@dfds.onmicrosoft.com::0a77b7c0-a40d-4de9-a82a-a7ca1cb49928" providerId="AD" clId="Web-{B2EDDFFE-A3EC-4831-B139-5F75D4613D5C}" dt="2023-11-21T07:47:34.690" v="246" actId="14100"/>
          <ac:picMkLst>
            <pc:docMk/>
            <pc:sldMk cId="3198298071" sldId="351"/>
            <ac:picMk id="63" creationId="{B92E36C3-5BB2-9646-6811-7ACD34DE537F}"/>
          </ac:picMkLst>
        </pc:picChg>
        <pc:picChg chg="add mod ord">
          <ac:chgData name="julien.collier" userId="S::julien.collier_easymile.com#ext#@dfds.onmicrosoft.com::0a77b7c0-a40d-4de9-a82a-a7ca1cb49928" providerId="AD" clId="Web-{B2EDDFFE-A3EC-4831-B139-5F75D4613D5C}" dt="2023-11-21T07:49:15.666" v="271" actId="1076"/>
          <ac:picMkLst>
            <pc:docMk/>
            <pc:sldMk cId="3198298071" sldId="351"/>
            <ac:picMk id="65" creationId="{61086F5B-67F3-7DBA-4704-CEEB8FA10A87}"/>
          </ac:picMkLst>
        </pc:picChg>
        <pc:picChg chg="del">
          <ac:chgData name="julien.collier" userId="S::julien.collier_easymile.com#ext#@dfds.onmicrosoft.com::0a77b7c0-a40d-4de9-a82a-a7ca1cb49928" providerId="AD" clId="Web-{B2EDDFFE-A3EC-4831-B139-5F75D4613D5C}" dt="2023-11-21T07:44:03.877" v="158"/>
          <ac:picMkLst>
            <pc:docMk/>
            <pc:sldMk cId="3198298071" sldId="351"/>
            <ac:picMk id="73" creationId="{8ED3F44D-F2BC-78A2-DCB4-F626084972E3}"/>
          </ac:picMkLst>
        </pc:picChg>
        <pc:cxnChg chg="add mod">
          <ac:chgData name="julien.collier" userId="S::julien.collier_easymile.com#ext#@dfds.onmicrosoft.com::0a77b7c0-a40d-4de9-a82a-a7ca1cb49928" providerId="AD" clId="Web-{B2EDDFFE-A3EC-4831-B139-5F75D4613D5C}" dt="2023-11-21T07:47:57.660" v="261" actId="14100"/>
          <ac:cxnSpMkLst>
            <pc:docMk/>
            <pc:sldMk cId="3198298071" sldId="351"/>
            <ac:cxnSpMk id="6" creationId="{A327FFC9-5F12-1A5F-1DA1-F7AF88A733A1}"/>
          </ac:cxnSpMkLst>
        </pc:cxnChg>
        <pc:cxnChg chg="add mod">
          <ac:chgData name="julien.collier" userId="S::julien.collier_easymile.com#ext#@dfds.onmicrosoft.com::0a77b7c0-a40d-4de9-a82a-a7ca1cb49928" providerId="AD" clId="Web-{B2EDDFFE-A3EC-4831-B139-5F75D4613D5C}" dt="2023-11-21T07:48:06.458" v="262" actId="14100"/>
          <ac:cxnSpMkLst>
            <pc:docMk/>
            <pc:sldMk cId="3198298071" sldId="351"/>
            <ac:cxnSpMk id="8" creationId="{9D7F6F99-1012-6F3D-4014-F8ACD58564E5}"/>
          </ac:cxnSpMkLst>
        </pc:cxnChg>
      </pc:sldChg>
      <pc:sldChg chg="addSp delSp modSp add ord replId delAnim">
        <pc:chgData name="julien.collier" userId="S::julien.collier_easymile.com#ext#@dfds.onmicrosoft.com::0a77b7c0-a40d-4de9-a82a-a7ca1cb49928" providerId="AD" clId="Web-{B2EDDFFE-A3EC-4831-B139-5F75D4613D5C}" dt="2023-11-21T07:53:01.229" v="340" actId="14100"/>
        <pc:sldMkLst>
          <pc:docMk/>
          <pc:sldMk cId="881910219" sldId="352"/>
        </pc:sldMkLst>
        <pc:spChg chg="add mod">
          <ac:chgData name="julien.collier" userId="S::julien.collier_easymile.com#ext#@dfds.onmicrosoft.com::0a77b7c0-a40d-4de9-a82a-a7ca1cb49928" providerId="AD" clId="Web-{B2EDDFFE-A3EC-4831-B139-5F75D4613D5C}" dt="2023-11-21T07:52:53.635" v="338"/>
          <ac:spMkLst>
            <pc:docMk/>
            <pc:sldMk cId="881910219" sldId="352"/>
            <ac:spMk id="5" creationId="{F57866DF-A866-AD04-EB19-76B66C857C9F}"/>
          </ac:spMkLst>
        </pc:spChg>
        <pc:spChg chg="mod">
          <ac:chgData name="julien.collier" userId="S::julien.collier_easymile.com#ext#@dfds.onmicrosoft.com::0a77b7c0-a40d-4de9-a82a-a7ca1cb49928" providerId="AD" clId="Web-{B2EDDFFE-A3EC-4831-B139-5F75D4613D5C}" dt="2023-11-21T07:52:14.413" v="306" actId="20577"/>
          <ac:spMkLst>
            <pc:docMk/>
            <pc:sldMk cId="881910219" sldId="352"/>
            <ac:spMk id="10" creationId="{107D3C44-42BB-7193-8E0D-D6006785F58F}"/>
          </ac:spMkLst>
        </pc:spChg>
        <pc:spChg chg="del">
          <ac:chgData name="julien.collier" userId="S::julien.collier_easymile.com#ext#@dfds.onmicrosoft.com::0a77b7c0-a40d-4de9-a82a-a7ca1cb49928" providerId="AD" clId="Web-{B2EDDFFE-A3EC-4831-B139-5F75D4613D5C}" dt="2023-11-21T07:52:25.852" v="328"/>
          <ac:spMkLst>
            <pc:docMk/>
            <pc:sldMk cId="881910219" sldId="352"/>
            <ac:spMk id="11" creationId="{B1333984-3FF9-16CF-53E1-3379D5552753}"/>
          </ac:spMkLst>
        </pc:spChg>
        <pc:spChg chg="del">
          <ac:chgData name="julien.collier" userId="S::julien.collier_easymile.com#ext#@dfds.onmicrosoft.com::0a77b7c0-a40d-4de9-a82a-a7ca1cb49928" providerId="AD" clId="Web-{B2EDDFFE-A3EC-4831-B139-5F75D4613D5C}" dt="2023-11-21T07:52:25.852" v="327"/>
          <ac:spMkLst>
            <pc:docMk/>
            <pc:sldMk cId="881910219" sldId="352"/>
            <ac:spMk id="14" creationId="{32485827-049C-3042-2FDA-C8C61E5722C6}"/>
          </ac:spMkLst>
        </pc:spChg>
        <pc:spChg chg="del">
          <ac:chgData name="julien.collier" userId="S::julien.collier_easymile.com#ext#@dfds.onmicrosoft.com::0a77b7c0-a40d-4de9-a82a-a7ca1cb49928" providerId="AD" clId="Web-{B2EDDFFE-A3EC-4831-B139-5F75D4613D5C}" dt="2023-11-21T07:52:25.852" v="326"/>
          <ac:spMkLst>
            <pc:docMk/>
            <pc:sldMk cId="881910219" sldId="352"/>
            <ac:spMk id="16" creationId="{0605950E-D192-A766-7917-2A917E36407D}"/>
          </ac:spMkLst>
        </pc:spChg>
        <pc:spChg chg="del">
          <ac:chgData name="julien.collier" userId="S::julien.collier_easymile.com#ext#@dfds.onmicrosoft.com::0a77b7c0-a40d-4de9-a82a-a7ca1cb49928" providerId="AD" clId="Web-{B2EDDFFE-A3EC-4831-B139-5F75D4613D5C}" dt="2023-11-21T07:52:25.852" v="325"/>
          <ac:spMkLst>
            <pc:docMk/>
            <pc:sldMk cId="881910219" sldId="352"/>
            <ac:spMk id="18" creationId="{064F1757-7BD3-532B-9C84-41894305E60F}"/>
          </ac:spMkLst>
        </pc:spChg>
        <pc:spChg chg="del">
          <ac:chgData name="julien.collier" userId="S::julien.collier_easymile.com#ext#@dfds.onmicrosoft.com::0a77b7c0-a40d-4de9-a82a-a7ca1cb49928" providerId="AD" clId="Web-{B2EDDFFE-A3EC-4831-B139-5F75D4613D5C}" dt="2023-11-21T07:52:25.852" v="324"/>
          <ac:spMkLst>
            <pc:docMk/>
            <pc:sldMk cId="881910219" sldId="352"/>
            <ac:spMk id="20" creationId="{5506C519-9A8C-299E-540E-92978D8B5A58}"/>
          </ac:spMkLst>
        </pc:spChg>
        <pc:spChg chg="del">
          <ac:chgData name="julien.collier" userId="S::julien.collier_easymile.com#ext#@dfds.onmicrosoft.com::0a77b7c0-a40d-4de9-a82a-a7ca1cb49928" providerId="AD" clId="Web-{B2EDDFFE-A3EC-4831-B139-5F75D4613D5C}" dt="2023-11-21T07:52:25.852" v="323"/>
          <ac:spMkLst>
            <pc:docMk/>
            <pc:sldMk cId="881910219" sldId="352"/>
            <ac:spMk id="22" creationId="{7D96B54D-9068-1911-EDC7-931DCFCF2C51}"/>
          </ac:spMkLst>
        </pc:spChg>
        <pc:spChg chg="del">
          <ac:chgData name="julien.collier" userId="S::julien.collier_easymile.com#ext#@dfds.onmicrosoft.com::0a77b7c0-a40d-4de9-a82a-a7ca1cb49928" providerId="AD" clId="Web-{B2EDDFFE-A3EC-4831-B139-5F75D4613D5C}" dt="2023-11-21T07:52:25.852" v="322"/>
          <ac:spMkLst>
            <pc:docMk/>
            <pc:sldMk cId="881910219" sldId="352"/>
            <ac:spMk id="24" creationId="{CF40A588-57E5-AA2D-4165-44E743E1C038}"/>
          </ac:spMkLst>
        </pc:spChg>
        <pc:spChg chg="del">
          <ac:chgData name="julien.collier" userId="S::julien.collier_easymile.com#ext#@dfds.onmicrosoft.com::0a77b7c0-a40d-4de9-a82a-a7ca1cb49928" providerId="AD" clId="Web-{B2EDDFFE-A3EC-4831-B139-5F75D4613D5C}" dt="2023-11-21T07:52:25.836" v="315"/>
          <ac:spMkLst>
            <pc:docMk/>
            <pc:sldMk cId="881910219" sldId="352"/>
            <ac:spMk id="38" creationId="{CDC53D35-EAEC-EEE2-8B82-8B5814289462}"/>
          </ac:spMkLst>
        </pc:spChg>
        <pc:picChg chg="del">
          <ac:chgData name="julien.collier" userId="S::julien.collier_easymile.com#ext#@dfds.onmicrosoft.com::0a77b7c0-a40d-4de9-a82a-a7ca1cb49928" providerId="AD" clId="Web-{B2EDDFFE-A3EC-4831-B139-5F75D4613D5C}" dt="2023-11-21T07:52:25.852" v="331"/>
          <ac:picMkLst>
            <pc:docMk/>
            <pc:sldMk cId="881910219" sldId="352"/>
            <ac:picMk id="4" creationId="{0815BC73-DAC7-88B0-09DF-CC474F667BBD}"/>
          </ac:picMkLst>
        </pc:picChg>
        <pc:picChg chg="add">
          <ac:chgData name="julien.collier" userId="S::julien.collier_easymile.com#ext#@dfds.onmicrosoft.com::0a77b7c0-a40d-4de9-a82a-a7ca1cb49928" providerId="AD" clId="Web-{B2EDDFFE-A3EC-4831-B139-5F75D4613D5C}" dt="2023-11-21T07:52:37.759" v="334"/>
          <ac:picMkLst>
            <pc:docMk/>
            <pc:sldMk cId="881910219" sldId="352"/>
            <ac:picMk id="9" creationId="{D40CC0B1-8E56-4B86-2A5F-4CF110F2F00D}"/>
          </ac:picMkLst>
        </pc:picChg>
        <pc:picChg chg="add mod">
          <ac:chgData name="julien.collier" userId="S::julien.collier_easymile.com#ext#@dfds.onmicrosoft.com::0a77b7c0-a40d-4de9-a82a-a7ca1cb49928" providerId="AD" clId="Web-{B2EDDFFE-A3EC-4831-B139-5F75D4613D5C}" dt="2023-11-21T07:53:01.229" v="340" actId="14100"/>
          <ac:picMkLst>
            <pc:docMk/>
            <pc:sldMk cId="881910219" sldId="352"/>
            <ac:picMk id="13" creationId="{A1C71CA7-545C-B46F-D027-7A32C0232C16}"/>
          </ac:picMkLst>
        </pc:picChg>
        <pc:picChg chg="del">
          <ac:chgData name="julien.collier" userId="S::julien.collier_easymile.com#ext#@dfds.onmicrosoft.com::0a77b7c0-a40d-4de9-a82a-a7ca1cb49928" providerId="AD" clId="Web-{B2EDDFFE-A3EC-4831-B139-5F75D4613D5C}" dt="2023-11-21T07:52:25.852" v="321"/>
          <ac:picMkLst>
            <pc:docMk/>
            <pc:sldMk cId="881910219" sldId="352"/>
            <ac:picMk id="26" creationId="{DA01140D-5DF0-7ACC-AEDD-95EC5F938472}"/>
          </ac:picMkLst>
        </pc:picChg>
        <pc:picChg chg="del">
          <ac:chgData name="julien.collier" userId="S::julien.collier_easymile.com#ext#@dfds.onmicrosoft.com::0a77b7c0-a40d-4de9-a82a-a7ca1cb49928" providerId="AD" clId="Web-{B2EDDFFE-A3EC-4831-B139-5F75D4613D5C}" dt="2023-11-21T07:52:25.852" v="320"/>
          <ac:picMkLst>
            <pc:docMk/>
            <pc:sldMk cId="881910219" sldId="352"/>
            <ac:picMk id="28" creationId="{12950D62-58CC-DB8D-0372-916D97F00BAA}"/>
          </ac:picMkLst>
        </pc:picChg>
        <pc:picChg chg="del">
          <ac:chgData name="julien.collier" userId="S::julien.collier_easymile.com#ext#@dfds.onmicrosoft.com::0a77b7c0-a40d-4de9-a82a-a7ca1cb49928" providerId="AD" clId="Web-{B2EDDFFE-A3EC-4831-B139-5F75D4613D5C}" dt="2023-11-21T07:52:25.852" v="319"/>
          <ac:picMkLst>
            <pc:docMk/>
            <pc:sldMk cId="881910219" sldId="352"/>
            <ac:picMk id="30" creationId="{420BA3F0-3BD2-460D-6F94-810039DD87FC}"/>
          </ac:picMkLst>
        </pc:picChg>
        <pc:picChg chg="del">
          <ac:chgData name="julien.collier" userId="S::julien.collier_easymile.com#ext#@dfds.onmicrosoft.com::0a77b7c0-a40d-4de9-a82a-a7ca1cb49928" providerId="AD" clId="Web-{B2EDDFFE-A3EC-4831-B139-5F75D4613D5C}" dt="2023-11-21T07:52:25.852" v="318"/>
          <ac:picMkLst>
            <pc:docMk/>
            <pc:sldMk cId="881910219" sldId="352"/>
            <ac:picMk id="32" creationId="{5E8ED3EC-764E-5073-BDF5-8DCE6E1CE898}"/>
          </ac:picMkLst>
        </pc:picChg>
        <pc:picChg chg="del">
          <ac:chgData name="julien.collier" userId="S::julien.collier_easymile.com#ext#@dfds.onmicrosoft.com::0a77b7c0-a40d-4de9-a82a-a7ca1cb49928" providerId="AD" clId="Web-{B2EDDFFE-A3EC-4831-B139-5F75D4613D5C}" dt="2023-11-21T07:52:25.852" v="317"/>
          <ac:picMkLst>
            <pc:docMk/>
            <pc:sldMk cId="881910219" sldId="352"/>
            <ac:picMk id="34" creationId="{BFE0B509-DFC4-CDBB-461E-815FCD07D896}"/>
          </ac:picMkLst>
        </pc:picChg>
        <pc:picChg chg="del">
          <ac:chgData name="julien.collier" userId="S::julien.collier_easymile.com#ext#@dfds.onmicrosoft.com::0a77b7c0-a40d-4de9-a82a-a7ca1cb49928" providerId="AD" clId="Web-{B2EDDFFE-A3EC-4831-B139-5F75D4613D5C}" dt="2023-11-21T07:52:25.852" v="316"/>
          <ac:picMkLst>
            <pc:docMk/>
            <pc:sldMk cId="881910219" sldId="352"/>
            <ac:picMk id="36" creationId="{5E7F4D62-9BC5-267D-C1F8-6773FCAEFF5F}"/>
          </ac:picMkLst>
        </pc:picChg>
        <pc:picChg chg="del">
          <ac:chgData name="julien.collier" userId="S::julien.collier_easymile.com#ext#@dfds.onmicrosoft.com::0a77b7c0-a40d-4de9-a82a-a7ca1cb49928" providerId="AD" clId="Web-{B2EDDFFE-A3EC-4831-B139-5F75D4613D5C}" dt="2023-11-21T07:52:25.836" v="314"/>
          <ac:picMkLst>
            <pc:docMk/>
            <pc:sldMk cId="881910219" sldId="352"/>
            <ac:picMk id="40" creationId="{5A670B20-29BB-91CF-2F3D-C49C176AB9F1}"/>
          </ac:picMkLst>
        </pc:picChg>
        <pc:picChg chg="del">
          <ac:chgData name="julien.collier" userId="S::julien.collier_easymile.com#ext#@dfds.onmicrosoft.com::0a77b7c0-a40d-4de9-a82a-a7ca1cb49928" providerId="AD" clId="Web-{B2EDDFFE-A3EC-4831-B139-5F75D4613D5C}" dt="2023-11-21T07:52:25.836" v="313"/>
          <ac:picMkLst>
            <pc:docMk/>
            <pc:sldMk cId="881910219" sldId="352"/>
            <ac:picMk id="42" creationId="{C41DC68D-8180-FDE5-25B8-4B8A16750A6E}"/>
          </ac:picMkLst>
        </pc:picChg>
        <pc:picChg chg="del">
          <ac:chgData name="julien.collier" userId="S::julien.collier_easymile.com#ext#@dfds.onmicrosoft.com::0a77b7c0-a40d-4de9-a82a-a7ca1cb49928" providerId="AD" clId="Web-{B2EDDFFE-A3EC-4831-B139-5F75D4613D5C}" dt="2023-11-21T07:52:25.836" v="312"/>
          <ac:picMkLst>
            <pc:docMk/>
            <pc:sldMk cId="881910219" sldId="352"/>
            <ac:picMk id="44" creationId="{F2B76C22-18FA-8F05-44D3-6B5A3AB3B91A}"/>
          </ac:picMkLst>
        </pc:picChg>
        <pc:picChg chg="del">
          <ac:chgData name="julien.collier" userId="S::julien.collier_easymile.com#ext#@dfds.onmicrosoft.com::0a77b7c0-a40d-4de9-a82a-a7ca1cb49928" providerId="AD" clId="Web-{B2EDDFFE-A3EC-4831-B139-5F75D4613D5C}" dt="2023-11-21T07:52:25.836" v="311"/>
          <ac:picMkLst>
            <pc:docMk/>
            <pc:sldMk cId="881910219" sldId="352"/>
            <ac:picMk id="46" creationId="{A4B1E08B-ACD1-6FE1-BBCF-3063D0204CED}"/>
          </ac:picMkLst>
        </pc:picChg>
        <pc:picChg chg="del">
          <ac:chgData name="julien.collier" userId="S::julien.collier_easymile.com#ext#@dfds.onmicrosoft.com::0a77b7c0-a40d-4de9-a82a-a7ca1cb49928" providerId="AD" clId="Web-{B2EDDFFE-A3EC-4831-B139-5F75D4613D5C}" dt="2023-11-21T07:52:25.836" v="310"/>
          <ac:picMkLst>
            <pc:docMk/>
            <pc:sldMk cId="881910219" sldId="352"/>
            <ac:picMk id="48" creationId="{2FBCF7ED-0988-039F-E0A0-74661401F5C5}"/>
          </ac:picMkLst>
        </pc:picChg>
        <pc:picChg chg="del">
          <ac:chgData name="julien.collier" userId="S::julien.collier_easymile.com#ext#@dfds.onmicrosoft.com::0a77b7c0-a40d-4de9-a82a-a7ca1cb49928" providerId="AD" clId="Web-{B2EDDFFE-A3EC-4831-B139-5F75D4613D5C}" dt="2023-11-21T07:52:25.836" v="309"/>
          <ac:picMkLst>
            <pc:docMk/>
            <pc:sldMk cId="881910219" sldId="352"/>
            <ac:picMk id="50" creationId="{C3DEE30B-18AB-2F6D-317C-A895224FEE44}"/>
          </ac:picMkLst>
        </pc:picChg>
        <pc:picChg chg="del">
          <ac:chgData name="julien.collier" userId="S::julien.collier_easymile.com#ext#@dfds.onmicrosoft.com::0a77b7c0-a40d-4de9-a82a-a7ca1cb49928" providerId="AD" clId="Web-{B2EDDFFE-A3EC-4831-B139-5F75D4613D5C}" dt="2023-11-21T07:52:25.836" v="308"/>
          <ac:picMkLst>
            <pc:docMk/>
            <pc:sldMk cId="881910219" sldId="352"/>
            <ac:picMk id="60" creationId="{6C314282-7350-34BC-D4E6-EC1F6D377412}"/>
          </ac:picMkLst>
        </pc:picChg>
        <pc:picChg chg="del">
          <ac:chgData name="julien.collier" userId="S::julien.collier_easymile.com#ext#@dfds.onmicrosoft.com::0a77b7c0-a40d-4de9-a82a-a7ca1cb49928" providerId="AD" clId="Web-{B2EDDFFE-A3EC-4831-B139-5F75D4613D5C}" dt="2023-11-21T07:52:25.836" v="307"/>
          <ac:picMkLst>
            <pc:docMk/>
            <pc:sldMk cId="881910219" sldId="352"/>
            <ac:picMk id="63" creationId="{B92E36C3-5BB2-9646-6811-7ACD34DE537F}"/>
          </ac:picMkLst>
        </pc:picChg>
        <pc:picChg chg="del">
          <ac:chgData name="julien.collier" userId="S::julien.collier_easymile.com#ext#@dfds.onmicrosoft.com::0a77b7c0-a40d-4de9-a82a-a7ca1cb49928" providerId="AD" clId="Web-{B2EDDFFE-A3EC-4831-B139-5F75D4613D5C}" dt="2023-11-21T07:52:25.852" v="332"/>
          <ac:picMkLst>
            <pc:docMk/>
            <pc:sldMk cId="881910219" sldId="352"/>
            <ac:picMk id="65" creationId="{61086F5B-67F3-7DBA-4704-CEEB8FA10A87}"/>
          </ac:picMkLst>
        </pc:picChg>
        <pc:cxnChg chg="del">
          <ac:chgData name="julien.collier" userId="S::julien.collier_easymile.com#ext#@dfds.onmicrosoft.com::0a77b7c0-a40d-4de9-a82a-a7ca1cb49928" providerId="AD" clId="Web-{B2EDDFFE-A3EC-4831-B139-5F75D4613D5C}" dt="2023-11-21T07:52:25.852" v="330"/>
          <ac:cxnSpMkLst>
            <pc:docMk/>
            <pc:sldMk cId="881910219" sldId="352"/>
            <ac:cxnSpMk id="6" creationId="{A327FFC9-5F12-1A5F-1DA1-F7AF88A733A1}"/>
          </ac:cxnSpMkLst>
        </pc:cxnChg>
        <pc:cxnChg chg="del">
          <ac:chgData name="julien.collier" userId="S::julien.collier_easymile.com#ext#@dfds.onmicrosoft.com::0a77b7c0-a40d-4de9-a82a-a7ca1cb49928" providerId="AD" clId="Web-{B2EDDFFE-A3EC-4831-B139-5F75D4613D5C}" dt="2023-11-21T07:52:25.852" v="329"/>
          <ac:cxnSpMkLst>
            <pc:docMk/>
            <pc:sldMk cId="881910219" sldId="352"/>
            <ac:cxnSpMk id="8" creationId="{9D7F6F99-1012-6F3D-4014-F8ACD58564E5}"/>
          </ac:cxnSpMkLst>
        </pc:cxnChg>
      </pc:sldChg>
      <pc:sldChg chg="addSp delSp modSp add replId">
        <pc:chgData name="julien.collier" userId="S::julien.collier_easymile.com#ext#@dfds.onmicrosoft.com::0a77b7c0-a40d-4de9-a82a-a7ca1cb49928" providerId="AD" clId="Web-{B2EDDFFE-A3EC-4831-B139-5F75D4613D5C}" dt="2023-11-21T08:05:52.630" v="363"/>
        <pc:sldMkLst>
          <pc:docMk/>
          <pc:sldMk cId="3097032690" sldId="353"/>
        </pc:sldMkLst>
        <pc:spChg chg="add mod">
          <ac:chgData name="julien.collier" userId="S::julien.collier_easymile.com#ext#@dfds.onmicrosoft.com::0a77b7c0-a40d-4de9-a82a-a7ca1cb49928" providerId="AD" clId="Web-{B2EDDFFE-A3EC-4831-B139-5F75D4613D5C}" dt="2023-11-21T08:05:52.630" v="363"/>
          <ac:spMkLst>
            <pc:docMk/>
            <pc:sldMk cId="3097032690" sldId="353"/>
            <ac:spMk id="4" creationId="{48E28237-9A69-73A5-EE9D-258980D09BCA}"/>
          </ac:spMkLst>
        </pc:spChg>
        <pc:spChg chg="del">
          <ac:chgData name="julien.collier" userId="S::julien.collier_easymile.com#ext#@dfds.onmicrosoft.com::0a77b7c0-a40d-4de9-a82a-a7ca1cb49928" providerId="AD" clId="Web-{B2EDDFFE-A3EC-4831-B139-5F75D4613D5C}" dt="2023-11-21T08:03:12.134" v="346"/>
          <ac:spMkLst>
            <pc:docMk/>
            <pc:sldMk cId="3097032690" sldId="353"/>
            <ac:spMk id="5" creationId="{F57866DF-A866-AD04-EB19-76B66C857C9F}"/>
          </ac:spMkLst>
        </pc:spChg>
        <pc:spChg chg="mod">
          <ac:chgData name="julien.collier" userId="S::julien.collier_easymile.com#ext#@dfds.onmicrosoft.com::0a77b7c0-a40d-4de9-a82a-a7ca1cb49928" providerId="AD" clId="Web-{B2EDDFFE-A3EC-4831-B139-5F75D4613D5C}" dt="2023-11-21T08:03:04.305" v="343" actId="20577"/>
          <ac:spMkLst>
            <pc:docMk/>
            <pc:sldMk cId="3097032690" sldId="353"/>
            <ac:spMk id="10" creationId="{107D3C44-42BB-7193-8E0D-D6006785F58F}"/>
          </ac:spMkLst>
        </pc:spChg>
        <pc:spChg chg="add del">
          <ac:chgData name="julien.collier" userId="S::julien.collier_easymile.com#ext#@dfds.onmicrosoft.com::0a77b7c0-a40d-4de9-a82a-a7ca1cb49928" providerId="AD" clId="Web-{B2EDDFFE-A3EC-4831-B139-5F75D4613D5C}" dt="2023-11-21T08:04:35.687" v="353"/>
          <ac:spMkLst>
            <pc:docMk/>
            <pc:sldMk cId="3097032690" sldId="353"/>
            <ac:spMk id="14" creationId="{ABCBBCC8-BBD6-27AB-78B2-01BCBECC8011}"/>
          </ac:spMkLst>
        </pc:spChg>
        <pc:picChg chg="add del">
          <ac:chgData name="julien.collier" userId="S::julien.collier_easymile.com#ext#@dfds.onmicrosoft.com::0a77b7c0-a40d-4de9-a82a-a7ca1cb49928" providerId="AD" clId="Web-{B2EDDFFE-A3EC-4831-B139-5F75D4613D5C}" dt="2023-11-21T08:04:35.687" v="354"/>
          <ac:picMkLst>
            <pc:docMk/>
            <pc:sldMk cId="3097032690" sldId="353"/>
            <ac:picMk id="7" creationId="{56C03A3A-D759-CCC0-FDAE-1D29A3570AE6}"/>
          </ac:picMkLst>
        </pc:picChg>
        <pc:picChg chg="del">
          <ac:chgData name="julien.collier" userId="S::julien.collier_easymile.com#ext#@dfds.onmicrosoft.com::0a77b7c0-a40d-4de9-a82a-a7ca1cb49928" providerId="AD" clId="Web-{B2EDDFFE-A3EC-4831-B139-5F75D4613D5C}" dt="2023-11-21T08:03:08.993" v="345"/>
          <ac:picMkLst>
            <pc:docMk/>
            <pc:sldMk cId="3097032690" sldId="353"/>
            <ac:picMk id="9" creationId="{D40CC0B1-8E56-4B86-2A5F-4CF110F2F00D}"/>
          </ac:picMkLst>
        </pc:picChg>
        <pc:picChg chg="add mod">
          <ac:chgData name="julien.collier" userId="S::julien.collier_easymile.com#ext#@dfds.onmicrosoft.com::0a77b7c0-a40d-4de9-a82a-a7ca1cb49928" providerId="AD" clId="Web-{B2EDDFFE-A3EC-4831-B139-5F75D4613D5C}" dt="2023-11-21T08:04:47.766" v="358" actId="14100"/>
          <ac:picMkLst>
            <pc:docMk/>
            <pc:sldMk cId="3097032690" sldId="353"/>
            <ac:picMk id="11" creationId="{CB35FB91-8FD9-10F6-A35D-67A13BD60204}"/>
          </ac:picMkLst>
        </pc:picChg>
        <pc:picChg chg="del">
          <ac:chgData name="julien.collier" userId="S::julien.collier_easymile.com#ext#@dfds.onmicrosoft.com::0a77b7c0-a40d-4de9-a82a-a7ca1cb49928" providerId="AD" clId="Web-{B2EDDFFE-A3EC-4831-B139-5F75D4613D5C}" dt="2023-11-21T08:03:08.993" v="344"/>
          <ac:picMkLst>
            <pc:docMk/>
            <pc:sldMk cId="3097032690" sldId="353"/>
            <ac:picMk id="13" creationId="{A1C71CA7-545C-B46F-D027-7A32C0232C16}"/>
          </ac:picMkLst>
        </pc:picChg>
        <pc:picChg chg="add mod modCrop">
          <ac:chgData name="julien.collier" userId="S::julien.collier_easymile.com#ext#@dfds.onmicrosoft.com::0a77b7c0-a40d-4de9-a82a-a7ca1cb49928" providerId="AD" clId="Web-{B2EDDFFE-A3EC-4831-B139-5F75D4613D5C}" dt="2023-11-21T08:05:34.379" v="360"/>
          <ac:picMkLst>
            <pc:docMk/>
            <pc:sldMk cId="3097032690" sldId="353"/>
            <ac:picMk id="15" creationId="{AE4907C9-F4AB-DFDE-5BA3-B477DFA49E26}"/>
          </ac:picMkLst>
        </pc:picChg>
      </pc:sldChg>
    </pc:docChg>
  </pc:docChgLst>
  <pc:docChgLst>
    <pc:chgData name="Luca Colais" userId="S::luca.colais_enide.com#ext#@dfds.onmicrosoft.com::bfcb009f-7f91-416f-93f8-4ed41401c65c" providerId="AD" clId="Web-{3BA52A8A-7C43-A364-CF01-A26158B1AC7E}"/>
    <pc:docChg chg="modSld">
      <pc:chgData name="Luca Colais" userId="S::luca.colais_enide.com#ext#@dfds.onmicrosoft.com::bfcb009f-7f91-416f-93f8-4ed41401c65c" providerId="AD" clId="Web-{3BA52A8A-7C43-A364-CF01-A26158B1AC7E}" dt="2024-04-04T08:49:06.007" v="4" actId="14100"/>
      <pc:docMkLst>
        <pc:docMk/>
      </pc:docMkLst>
      <pc:sldChg chg="modSp">
        <pc:chgData name="Luca Colais" userId="S::luca.colais_enide.com#ext#@dfds.onmicrosoft.com::bfcb009f-7f91-416f-93f8-4ed41401c65c" providerId="AD" clId="Web-{3BA52A8A-7C43-A364-CF01-A26158B1AC7E}" dt="2024-04-04T08:48:56.225" v="3" actId="14100"/>
        <pc:sldMkLst>
          <pc:docMk/>
          <pc:sldMk cId="2034743411" sldId="268"/>
        </pc:sldMkLst>
        <pc:grpChg chg="mod">
          <ac:chgData name="Luca Colais" userId="S::luca.colais_enide.com#ext#@dfds.onmicrosoft.com::bfcb009f-7f91-416f-93f8-4ed41401c65c" providerId="AD" clId="Web-{3BA52A8A-7C43-A364-CF01-A26158B1AC7E}" dt="2024-04-04T08:48:56.225" v="3" actId="14100"/>
          <ac:grpSpMkLst>
            <pc:docMk/>
            <pc:sldMk cId="2034743411" sldId="268"/>
            <ac:grpSpMk id="5" creationId="{D675F5E1-4E46-4E81-A091-738136C2A153}"/>
          </ac:grpSpMkLst>
        </pc:grpChg>
      </pc:sldChg>
      <pc:sldChg chg="modSp">
        <pc:chgData name="Luca Colais" userId="S::luca.colais_enide.com#ext#@dfds.onmicrosoft.com::bfcb009f-7f91-416f-93f8-4ed41401c65c" providerId="AD" clId="Web-{3BA52A8A-7C43-A364-CF01-A26158B1AC7E}" dt="2024-04-04T08:49:06.007" v="4" actId="14100"/>
        <pc:sldMkLst>
          <pc:docMk/>
          <pc:sldMk cId="1727164797" sldId="369"/>
        </pc:sldMkLst>
        <pc:grpChg chg="mod">
          <ac:chgData name="Luca Colais" userId="S::luca.colais_enide.com#ext#@dfds.onmicrosoft.com::bfcb009f-7f91-416f-93f8-4ed41401c65c" providerId="AD" clId="Web-{3BA52A8A-7C43-A364-CF01-A26158B1AC7E}" dt="2024-04-04T08:49:06.007" v="4" actId="14100"/>
          <ac:grpSpMkLst>
            <pc:docMk/>
            <pc:sldMk cId="1727164797" sldId="369"/>
            <ac:grpSpMk id="5" creationId="{D675F5E1-4E46-4E81-A091-738136C2A153}"/>
          </ac:grpSpMkLst>
        </pc:grpChg>
      </pc:sldChg>
    </pc:docChg>
  </pc:docChgLst>
  <pc:docChgLst>
    <pc:chgData name="Diana REINALES" userId="S::diana.reinales_cara.eu#ext#@dfds.onmicrosoft.com::2aa99d0b-2b92-483d-9752-0c3b59c562be" providerId="AD" clId="Web-{10374A01-58B4-23F0-F526-4FD00A5A6C50}"/>
    <pc:docChg chg="addSld modSld">
      <pc:chgData name="Diana REINALES" userId="S::diana.reinales_cara.eu#ext#@dfds.onmicrosoft.com::2aa99d0b-2b92-483d-9752-0c3b59c562be" providerId="AD" clId="Web-{10374A01-58B4-23F0-F526-4FD00A5A6C50}" dt="2023-11-09T13:49:25.222" v="52" actId="14100"/>
      <pc:docMkLst>
        <pc:docMk/>
      </pc:docMkLst>
      <pc:sldChg chg="addSp delSp modSp">
        <pc:chgData name="Diana REINALES" userId="S::diana.reinales_cara.eu#ext#@dfds.onmicrosoft.com::2aa99d0b-2b92-483d-9752-0c3b59c562be" providerId="AD" clId="Web-{10374A01-58B4-23F0-F526-4FD00A5A6C50}" dt="2023-11-09T13:36:02.253" v="21" actId="1076"/>
        <pc:sldMkLst>
          <pc:docMk/>
          <pc:sldMk cId="1878627457" sldId="296"/>
        </pc:sldMkLst>
        <pc:spChg chg="add mod">
          <ac:chgData name="Diana REINALES" userId="S::diana.reinales_cara.eu#ext#@dfds.onmicrosoft.com::2aa99d0b-2b92-483d-9752-0c3b59c562be" providerId="AD" clId="Web-{10374A01-58B4-23F0-F526-4FD00A5A6C50}" dt="2023-11-09T13:35:54.425" v="20" actId="20577"/>
          <ac:spMkLst>
            <pc:docMk/>
            <pc:sldMk cId="1878627457" sldId="296"/>
            <ac:spMk id="6" creationId="{173C4781-1047-717C-4241-0FF2569B56C0}"/>
          </ac:spMkLst>
        </pc:spChg>
        <pc:picChg chg="add del mod">
          <ac:chgData name="Diana REINALES" userId="S::diana.reinales_cara.eu#ext#@dfds.onmicrosoft.com::2aa99d0b-2b92-483d-9752-0c3b59c562be" providerId="AD" clId="Web-{10374A01-58B4-23F0-F526-4FD00A5A6C50}" dt="2023-11-09T13:35:01.907" v="5"/>
          <ac:picMkLst>
            <pc:docMk/>
            <pc:sldMk cId="1878627457" sldId="296"/>
            <ac:picMk id="2" creationId="{B7A36543-8F4B-F1E2-113B-4706CA6B5504}"/>
          </ac:picMkLst>
        </pc:picChg>
        <pc:picChg chg="add mod">
          <ac:chgData name="Diana REINALES" userId="S::diana.reinales_cara.eu#ext#@dfds.onmicrosoft.com::2aa99d0b-2b92-483d-9752-0c3b59c562be" providerId="AD" clId="Web-{10374A01-58B4-23F0-F526-4FD00A5A6C50}" dt="2023-11-09T13:36:02.253" v="21" actId="1076"/>
          <ac:picMkLst>
            <pc:docMk/>
            <pc:sldMk cId="1878627457" sldId="296"/>
            <ac:picMk id="4" creationId="{FAC8310F-D7DC-6639-39FC-38FF17D1DA88}"/>
          </ac:picMkLst>
        </pc:picChg>
      </pc:sldChg>
      <pc:sldChg chg="addSp delSp modSp add replId">
        <pc:chgData name="Diana REINALES" userId="S::diana.reinales_cara.eu#ext#@dfds.onmicrosoft.com::2aa99d0b-2b92-483d-9752-0c3b59c562be" providerId="AD" clId="Web-{10374A01-58B4-23F0-F526-4FD00A5A6C50}" dt="2023-11-09T13:48:09.719" v="42" actId="1076"/>
        <pc:sldMkLst>
          <pc:docMk/>
          <pc:sldMk cId="2331436277" sldId="297"/>
        </pc:sldMkLst>
        <pc:spChg chg="del">
          <ac:chgData name="Diana REINALES" userId="S::diana.reinales_cara.eu#ext#@dfds.onmicrosoft.com::2aa99d0b-2b92-483d-9752-0c3b59c562be" providerId="AD" clId="Web-{10374A01-58B4-23F0-F526-4FD00A5A6C50}" dt="2023-11-09T13:44:20.335" v="25"/>
          <ac:spMkLst>
            <pc:docMk/>
            <pc:sldMk cId="2331436277" sldId="297"/>
            <ac:spMk id="6" creationId="{173C4781-1047-717C-4241-0FF2569B56C0}"/>
          </ac:spMkLst>
        </pc:spChg>
        <pc:picChg chg="add mod">
          <ac:chgData name="Diana REINALES" userId="S::diana.reinales_cara.eu#ext#@dfds.onmicrosoft.com::2aa99d0b-2b92-483d-9752-0c3b59c562be" providerId="AD" clId="Web-{10374A01-58B4-23F0-F526-4FD00A5A6C50}" dt="2023-11-09T13:48:03.844" v="40" actId="14100"/>
          <ac:picMkLst>
            <pc:docMk/>
            <pc:sldMk cId="2331436277" sldId="297"/>
            <ac:picMk id="2" creationId="{A8807A35-CDD1-4816-4F0F-7FAA0E13185A}"/>
          </ac:picMkLst>
        </pc:picChg>
        <pc:picChg chg="del">
          <ac:chgData name="Diana REINALES" userId="S::diana.reinales_cara.eu#ext#@dfds.onmicrosoft.com::2aa99d0b-2b92-483d-9752-0c3b59c562be" providerId="AD" clId="Web-{10374A01-58B4-23F0-F526-4FD00A5A6C50}" dt="2023-11-09T13:44:17.710" v="23"/>
          <ac:picMkLst>
            <pc:docMk/>
            <pc:sldMk cId="2331436277" sldId="297"/>
            <ac:picMk id="4" creationId="{FAC8310F-D7DC-6639-39FC-38FF17D1DA88}"/>
          </ac:picMkLst>
        </pc:picChg>
        <pc:picChg chg="add mod">
          <ac:chgData name="Diana REINALES" userId="S::diana.reinales_cara.eu#ext#@dfds.onmicrosoft.com::2aa99d0b-2b92-483d-9752-0c3b59c562be" providerId="AD" clId="Web-{10374A01-58B4-23F0-F526-4FD00A5A6C50}" dt="2023-11-09T13:48:09.719" v="42" actId="1076"/>
          <ac:picMkLst>
            <pc:docMk/>
            <pc:sldMk cId="2331436277" sldId="297"/>
            <ac:picMk id="7" creationId="{DC333E6E-6762-E656-3997-F5879CE56BEA}"/>
          </ac:picMkLst>
        </pc:picChg>
      </pc:sldChg>
      <pc:sldChg chg="addSp delSp modSp add replId">
        <pc:chgData name="Diana REINALES" userId="S::diana.reinales_cara.eu#ext#@dfds.onmicrosoft.com::2aa99d0b-2b92-483d-9752-0c3b59c562be" providerId="AD" clId="Web-{10374A01-58B4-23F0-F526-4FD00A5A6C50}" dt="2023-11-09T13:49:25.222" v="52" actId="14100"/>
        <pc:sldMkLst>
          <pc:docMk/>
          <pc:sldMk cId="3661854245" sldId="298"/>
        </pc:sldMkLst>
        <pc:picChg chg="del">
          <ac:chgData name="Diana REINALES" userId="S::diana.reinales_cara.eu#ext#@dfds.onmicrosoft.com::2aa99d0b-2b92-483d-9752-0c3b59c562be" providerId="AD" clId="Web-{10374A01-58B4-23F0-F526-4FD00A5A6C50}" dt="2023-11-09T13:47:44.859" v="33"/>
          <ac:picMkLst>
            <pc:docMk/>
            <pc:sldMk cId="3661854245" sldId="298"/>
            <ac:picMk id="2" creationId="{A8807A35-CDD1-4816-4F0F-7FAA0E13185A}"/>
          </ac:picMkLst>
        </pc:picChg>
        <pc:picChg chg="add mod">
          <ac:chgData name="Diana REINALES" userId="S::diana.reinales_cara.eu#ext#@dfds.onmicrosoft.com::2aa99d0b-2b92-483d-9752-0c3b59c562be" providerId="AD" clId="Web-{10374A01-58B4-23F0-F526-4FD00A5A6C50}" dt="2023-11-09T13:49:21.425" v="51" actId="14100"/>
          <ac:picMkLst>
            <pc:docMk/>
            <pc:sldMk cId="3661854245" sldId="298"/>
            <ac:picMk id="4" creationId="{725116B1-D4FB-4AFB-BD1F-9E34FAD7B4D4}"/>
          </ac:picMkLst>
        </pc:picChg>
        <pc:picChg chg="add mod">
          <ac:chgData name="Diana REINALES" userId="S::diana.reinales_cara.eu#ext#@dfds.onmicrosoft.com::2aa99d0b-2b92-483d-9752-0c3b59c562be" providerId="AD" clId="Web-{10374A01-58B4-23F0-F526-4FD00A5A6C50}" dt="2023-11-09T13:49:25.222" v="52" actId="14100"/>
          <ac:picMkLst>
            <pc:docMk/>
            <pc:sldMk cId="3661854245" sldId="298"/>
            <ac:picMk id="6" creationId="{50424BD1-0A6D-489E-9CC4-8D324CA07E63}"/>
          </ac:picMkLst>
        </pc:picChg>
        <pc:picChg chg="del">
          <ac:chgData name="Diana REINALES" userId="S::diana.reinales_cara.eu#ext#@dfds.onmicrosoft.com::2aa99d0b-2b92-483d-9752-0c3b59c562be" providerId="AD" clId="Web-{10374A01-58B4-23F0-F526-4FD00A5A6C50}" dt="2023-11-09T13:47:45.922" v="34"/>
          <ac:picMkLst>
            <pc:docMk/>
            <pc:sldMk cId="3661854245" sldId="298"/>
            <ac:picMk id="7" creationId="{DC333E6E-6762-E656-3997-F5879CE56BEA}"/>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E3EBAAD-9399-43B8-AD5D-5829B1C58BF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33FED37-7AEE-439B-80E3-0DF84C461D2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8952D84-ADC6-4C3F-BF29-F66F09407F04}" type="datetimeFigureOut">
              <a:rPr lang="en-US" smtClean="0"/>
              <a:t>4/8/2024</a:t>
            </a:fld>
            <a:endParaRPr lang="en-US"/>
          </a:p>
        </p:txBody>
      </p:sp>
      <p:sp>
        <p:nvSpPr>
          <p:cNvPr id="4" name="Footer Placeholder 3">
            <a:extLst>
              <a:ext uri="{FF2B5EF4-FFF2-40B4-BE49-F238E27FC236}">
                <a16:creationId xmlns:a16="http://schemas.microsoft.com/office/drawing/2014/main" id="{ABF7637B-F94D-4A2C-99B6-4501E5FA932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D5F7F42-D8DB-478A-9040-071B9DA1F5B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62C68E6-A2E8-4FBA-BEF6-5A5C8268583C}" type="slidenum">
              <a:rPr lang="en-US" smtClean="0"/>
              <a:t>‹#›</a:t>
            </a:fld>
            <a:endParaRPr lang="en-US"/>
          </a:p>
        </p:txBody>
      </p:sp>
    </p:spTree>
    <p:extLst>
      <p:ext uri="{BB962C8B-B14F-4D97-AF65-F5344CB8AC3E}">
        <p14:creationId xmlns:p14="http://schemas.microsoft.com/office/powerpoint/2010/main" val="2331643031"/>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1143000" y="685800"/>
            <a:ext cx="4572000" cy="3429000"/>
          </a:xfrm>
          <a:prstGeom prst="rect">
            <a:avLst/>
          </a:prstGeom>
        </p:spPr>
        <p:txBody>
          <a:bodyPr/>
          <a:lstStyle/>
          <a:p>
            <a:endParaRPr/>
          </a:p>
        </p:txBody>
      </p:sp>
      <p:sp>
        <p:nvSpPr>
          <p:cNvPr id="110" name="Shape 11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hf ftr="0" dt="0"/>
  <p:notesStyle>
    <a:lvl1pPr defTabSz="457200" latinLnBrk="0">
      <a:defRPr sz="1200">
        <a:latin typeface="+mj-lt"/>
        <a:ea typeface="+mj-ea"/>
        <a:cs typeface="+mj-cs"/>
        <a:sym typeface="Calibri"/>
      </a:defRPr>
    </a:lvl1pPr>
    <a:lvl2pPr indent="228600" defTabSz="457200" latinLnBrk="0">
      <a:defRPr sz="1200">
        <a:latin typeface="+mj-lt"/>
        <a:ea typeface="+mj-ea"/>
        <a:cs typeface="+mj-cs"/>
        <a:sym typeface="Calibri"/>
      </a:defRPr>
    </a:lvl2pPr>
    <a:lvl3pPr indent="457200" defTabSz="457200" latinLnBrk="0">
      <a:defRPr sz="1200">
        <a:latin typeface="+mj-lt"/>
        <a:ea typeface="+mj-ea"/>
        <a:cs typeface="+mj-cs"/>
        <a:sym typeface="Calibri"/>
      </a:defRPr>
    </a:lvl3pPr>
    <a:lvl4pPr indent="685800" defTabSz="457200" latinLnBrk="0">
      <a:defRPr sz="1200">
        <a:latin typeface="+mj-lt"/>
        <a:ea typeface="+mj-ea"/>
        <a:cs typeface="+mj-cs"/>
        <a:sym typeface="Calibri"/>
      </a:defRPr>
    </a:lvl4pPr>
    <a:lvl5pPr indent="914400" defTabSz="457200" latinLnBrk="0">
      <a:defRPr sz="1200">
        <a:latin typeface="+mj-lt"/>
        <a:ea typeface="+mj-ea"/>
        <a:cs typeface="+mj-cs"/>
        <a:sym typeface="Calibri"/>
      </a:defRPr>
    </a:lvl5pPr>
    <a:lvl6pPr indent="1143000" defTabSz="457200" latinLnBrk="0">
      <a:defRPr sz="1200">
        <a:latin typeface="+mj-lt"/>
        <a:ea typeface="+mj-ea"/>
        <a:cs typeface="+mj-cs"/>
        <a:sym typeface="Calibri"/>
      </a:defRPr>
    </a:lvl6pPr>
    <a:lvl7pPr indent="1371600" defTabSz="457200" latinLnBrk="0">
      <a:defRPr sz="1200">
        <a:latin typeface="+mj-lt"/>
        <a:ea typeface="+mj-ea"/>
        <a:cs typeface="+mj-cs"/>
        <a:sym typeface="Calibri"/>
      </a:defRPr>
    </a:lvl7pPr>
    <a:lvl8pPr indent="1600200" defTabSz="457200" latinLnBrk="0">
      <a:defRPr sz="1200">
        <a:latin typeface="+mj-lt"/>
        <a:ea typeface="+mj-ea"/>
        <a:cs typeface="+mj-cs"/>
        <a:sym typeface="Calibri"/>
      </a:defRPr>
    </a:lvl8pPr>
    <a:lvl9pPr indent="1828800" defTabSz="4572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a:t>H2020 framework: </a:t>
            </a:r>
            <a:r>
              <a:rPr lang="en-US"/>
              <a:t>H2020 is Horizon 2020, which is the European Union's research and innovation program aimed to drive economic growth and create jobs by investing in breakthrough innovations. It supports various research and innovation projects across different sectors, including science, societal challenges, and technology.</a:t>
            </a:r>
            <a:endParaRPr lang="en-GB"/>
          </a:p>
          <a:p>
            <a:pPr algn="l"/>
            <a:endParaRPr lang="en-US"/>
          </a:p>
          <a:p>
            <a:pPr algn="l"/>
            <a:r>
              <a:rPr lang="en-US"/>
              <a:t>So these forward-thinking people at the European Union saw a gap in the application of a particular type of technology for heavy-duty logistics. There had been (and still is) a lot of noise about autonomous shuttles, </a:t>
            </a:r>
            <a:r>
              <a:rPr lang="en-US" err="1"/>
              <a:t>robotaxis</a:t>
            </a:r>
            <a:r>
              <a:rPr lang="en-US"/>
              <a:t>, driverless cars..... But that's all been going a little slower than we all thought. But at the same time we were really mastering the technology and application of these. So what better place to use it than on another set of niche, heavy vehicles, addressing a real challenge that they have in operating conditions..... Can anyone guess? When we see a very cloudy sky... etc. So that leads me to the name of the project:</a:t>
            </a:r>
          </a:p>
          <a:p>
            <a:pPr algn="l"/>
            <a:endParaRPr lang="en-US"/>
          </a:p>
          <a:p>
            <a:pPr algn="l"/>
            <a:r>
              <a:rPr lang="en-US" b="1"/>
              <a:t>AWARD</a:t>
            </a:r>
          </a:p>
          <a:p>
            <a:pPr algn="l"/>
            <a:endParaRPr lang="en-US" b="1"/>
          </a:p>
          <a:p>
            <a:pPr algn="l"/>
            <a:r>
              <a:rPr lang="en-US"/>
              <a:t>… And there is a blue-chip list of partners attached to this. We've got heavy-duty vehicle manufacturers, tier 1 and 2 technology providers, end-users, and logistics operators from factories, warehouses, ports, and airports, as well as labs and regulation entities. </a:t>
            </a:r>
          </a:p>
          <a:p>
            <a:pPr algn="l"/>
            <a:endParaRPr lang="en-US"/>
          </a:p>
          <a:p>
            <a:pPr algn="l"/>
            <a:r>
              <a:rPr lang="en-US"/>
              <a:t>I hope you'll see the maturity and mix in this cooperation between leading companies and innovative, growing ones – all recognized for their real-world applications and </a:t>
            </a:r>
            <a:r>
              <a:rPr lang="en-US" err="1"/>
              <a:t>expertize</a:t>
            </a:r>
            <a:r>
              <a:rPr lang="en-US"/>
              <a:t>, as well as research </a:t>
            </a:r>
            <a:r>
              <a:rPr lang="en-US" err="1"/>
              <a:t>organisations</a:t>
            </a:r>
            <a:r>
              <a:rPr lang="en-US"/>
              <a:t>. All  helping toward the replicability and sustainability of project results. </a:t>
            </a:r>
          </a:p>
          <a:p>
            <a:endParaRPr lang="en-US"/>
          </a:p>
        </p:txBody>
      </p:sp>
    </p:spTree>
    <p:extLst>
      <p:ext uri="{BB962C8B-B14F-4D97-AF65-F5344CB8AC3E}">
        <p14:creationId xmlns:p14="http://schemas.microsoft.com/office/powerpoint/2010/main" val="3772948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28600" indent="-228600">
              <a:buAutoNum type="arabicParenR"/>
            </a:pPr>
            <a:r>
              <a:rPr lang="en-US">
                <a:solidFill>
                  <a:srgbClr val="000000"/>
                </a:solidFill>
                <a:latin typeface="Calibri"/>
                <a:cs typeface="Calibri"/>
              </a:rPr>
              <a:t>Development and integration of the system with sensors providers (CONTINENTAL, FORESIGHT, ADASKY, NAVTECH, OTTOPIA) and OEM (TERBERG, KAMAG, TLD)</a:t>
            </a:r>
            <a:endParaRPr lang="fr-FR"/>
          </a:p>
          <a:p>
            <a:pPr marL="228600" indent="-228600">
              <a:buAutoNum type="arabicParenR"/>
            </a:pPr>
            <a:r>
              <a:rPr lang="en-US">
                <a:solidFill>
                  <a:srgbClr val="000000"/>
                </a:solidFill>
                <a:latin typeface="Calibri"/>
                <a:cs typeface="Calibri"/>
              </a:rPr>
              <a:t>Validation in EM test site + in DIGITRANS Austria to run scenarios close to logistics operations under rain conditions</a:t>
            </a:r>
          </a:p>
          <a:p>
            <a:pPr marL="228600" indent="-228600">
              <a:buAutoNum type="arabicParenR"/>
            </a:pPr>
            <a:r>
              <a:rPr lang="en-US">
                <a:solidFill>
                  <a:srgbClr val="000000"/>
                </a:solidFill>
                <a:latin typeface="Calibri"/>
                <a:cs typeface="Calibri"/>
              </a:rPr>
              <a:t>Real condition demonstration in Airport (AVINOR), Port (DFDS), Hub to Hub (ROTAX – DB SCHENKER), </a:t>
            </a:r>
            <a:r>
              <a:rPr lang="en-US" err="1">
                <a:solidFill>
                  <a:srgbClr val="000000"/>
                </a:solidFill>
                <a:latin typeface="Calibri"/>
                <a:cs typeface="Calibri"/>
              </a:rPr>
              <a:t>Aritrary</a:t>
            </a:r>
            <a:r>
              <a:rPr lang="en-US">
                <a:solidFill>
                  <a:srgbClr val="000000"/>
                </a:solidFill>
                <a:latin typeface="Calibri"/>
                <a:cs typeface="Calibri"/>
              </a:rPr>
              <a:t> area (AIT)</a:t>
            </a:r>
          </a:p>
        </p:txBody>
      </p:sp>
    </p:spTree>
    <p:extLst>
      <p:ext uri="{BB962C8B-B14F-4D97-AF65-F5344CB8AC3E}">
        <p14:creationId xmlns:p14="http://schemas.microsoft.com/office/powerpoint/2010/main" val="855308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a:t>3 phases:</a:t>
            </a:r>
          </a:p>
          <a:p>
            <a:pPr marL="228600" indent="-228600">
              <a:buAutoNum type="arabicParenR"/>
            </a:pPr>
            <a:r>
              <a:rPr lang="en-US">
                <a:solidFill>
                  <a:srgbClr val="000000"/>
                </a:solidFill>
                <a:latin typeface="Calibri"/>
                <a:cs typeface="Calibri"/>
              </a:rPr>
              <a:t>Test on the Oslo airport playground and validation with the end user (AVINOR): last year</a:t>
            </a:r>
          </a:p>
          <a:p>
            <a:pPr marL="228600" indent="-228600">
              <a:buAutoNum type="arabicParenR"/>
            </a:pPr>
            <a:r>
              <a:rPr lang="en-US">
                <a:solidFill>
                  <a:srgbClr val="000000"/>
                </a:solidFill>
                <a:latin typeface="Calibri"/>
                <a:cs typeface="Calibri"/>
              </a:rPr>
              <a:t>New mission (the one described on the slide) with safety driver (AVINOR): last winter</a:t>
            </a:r>
          </a:p>
          <a:p>
            <a:pPr marL="228600" indent="-228600">
              <a:buAutoNum type="arabicParenR"/>
            </a:pPr>
            <a:r>
              <a:rPr lang="en-US">
                <a:solidFill>
                  <a:srgbClr val="000000"/>
                </a:solidFill>
                <a:latin typeface="Calibri"/>
                <a:cs typeface="Calibri"/>
              </a:rPr>
              <a:t>Same mission w/o safety driver with a safety car following the vehicle (this winter)</a:t>
            </a:r>
          </a:p>
        </p:txBody>
      </p:sp>
    </p:spTree>
    <p:extLst>
      <p:ext uri="{BB962C8B-B14F-4D97-AF65-F5344CB8AC3E}">
        <p14:creationId xmlns:p14="http://schemas.microsoft.com/office/powerpoint/2010/main" val="41926972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a:t>Route:</a:t>
            </a:r>
          </a:p>
          <a:p>
            <a:r>
              <a:rPr lang="en-US">
                <a:solidFill>
                  <a:srgbClr val="000000"/>
                </a:solidFill>
                <a:latin typeface="Calibri"/>
                <a:cs typeface="Calibri"/>
              </a:rPr>
              <a:t>-</a:t>
            </a:r>
            <a:r>
              <a:rPr lang="en-US" err="1">
                <a:solidFill>
                  <a:srgbClr val="000000"/>
                </a:solidFill>
                <a:latin typeface="Calibri"/>
                <a:cs typeface="Calibri"/>
              </a:rPr>
              <a:t>continous</a:t>
            </a:r>
            <a:r>
              <a:rPr lang="en-US">
                <a:solidFill>
                  <a:srgbClr val="000000"/>
                </a:solidFill>
                <a:latin typeface="Calibri"/>
                <a:cs typeface="Calibri"/>
              </a:rPr>
              <a:t> path: from DB SCHENKER to ROTAX</a:t>
            </a:r>
          </a:p>
          <a:p>
            <a:r>
              <a:rPr lang="en-US">
                <a:solidFill>
                  <a:srgbClr val="000000"/>
                </a:solidFill>
                <a:latin typeface="Calibri"/>
                <a:cs typeface="Calibri"/>
              </a:rPr>
              <a:t>-Stippling path: from ROTAX to DB SCHENKER</a:t>
            </a:r>
          </a:p>
          <a:p>
            <a:r>
              <a:rPr lang="en-US">
                <a:solidFill>
                  <a:srgbClr val="000000"/>
                </a:solidFill>
                <a:latin typeface="Calibri"/>
                <a:cs typeface="Calibri"/>
              </a:rPr>
              <a:t>-red areas are closed</a:t>
            </a:r>
          </a:p>
          <a:p>
            <a:r>
              <a:rPr lang="en-US">
                <a:solidFill>
                  <a:srgbClr val="000000"/>
                </a:solidFill>
                <a:latin typeface="Calibri"/>
                <a:cs typeface="Calibri"/>
              </a:rPr>
              <a:t>-blue and Yellow public roads</a:t>
            </a:r>
          </a:p>
          <a:p>
            <a:r>
              <a:rPr lang="en-US">
                <a:solidFill>
                  <a:srgbClr val="000000"/>
                </a:solidFill>
                <a:latin typeface="Calibri"/>
                <a:cs typeface="Calibri"/>
              </a:rPr>
              <a:t>-green: intersections equipped with traffic lights that communicates with vehicle (C-ITS)</a:t>
            </a:r>
          </a:p>
        </p:txBody>
      </p:sp>
    </p:spTree>
    <p:extLst>
      <p:ext uri="{BB962C8B-B14F-4D97-AF65-F5344CB8AC3E}">
        <p14:creationId xmlns:p14="http://schemas.microsoft.com/office/powerpoint/2010/main" val="15303869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28600" indent="-228600">
              <a:buAutoNum type="arabicParenR"/>
            </a:pPr>
            <a:r>
              <a:rPr lang="en-US">
                <a:latin typeface="Calibri"/>
                <a:cs typeface="Calibri"/>
              </a:rPr>
              <a:t>Management of a trailer on site such as the thermal Tug manually used by site owner</a:t>
            </a:r>
          </a:p>
          <a:p>
            <a:pPr marL="228600" indent="-228600">
              <a:buAutoNum type="arabicParenR"/>
            </a:pPr>
            <a:r>
              <a:rPr lang="en-US">
                <a:latin typeface="Calibri"/>
                <a:cs typeface="Calibri"/>
              </a:rPr>
              <a:t>Interaction with gate to simulate entrance and exit of the site autonomously</a:t>
            </a:r>
          </a:p>
          <a:p>
            <a:pPr marL="228600" indent="-228600">
              <a:buAutoNum type="arabicParenR"/>
            </a:pPr>
            <a:r>
              <a:rPr lang="en-US">
                <a:latin typeface="Calibri"/>
                <a:cs typeface="Calibri"/>
              </a:rPr>
              <a:t>Enter the vessel + do a </a:t>
            </a:r>
            <a:r>
              <a:rPr lang="en-US" err="1">
                <a:latin typeface="Calibri"/>
                <a:cs typeface="Calibri"/>
              </a:rPr>
              <a:t>u-turn</a:t>
            </a:r>
            <a:r>
              <a:rPr lang="en-US">
                <a:latin typeface="Calibri"/>
                <a:cs typeface="Calibri"/>
              </a:rPr>
              <a:t> + exit the vessel autonomously</a:t>
            </a:r>
          </a:p>
        </p:txBody>
      </p:sp>
    </p:spTree>
    <p:extLst>
      <p:ext uri="{BB962C8B-B14F-4D97-AF65-F5344CB8AC3E}">
        <p14:creationId xmlns:p14="http://schemas.microsoft.com/office/powerpoint/2010/main" val="32242981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hyperlink" Target="https://www.linkedin.com/company/award-h2020/?viewAsMember=true" TargetMode="External"/><Relationship Id="rId5" Type="http://schemas.openxmlformats.org/officeDocument/2006/relationships/hyperlink" Target="https://twitter.com/award_h2020" TargetMode="External"/><Relationship Id="rId4" Type="http://schemas.openxmlformats.org/officeDocument/2006/relationships/hyperlink" Target="https://award-h2020.eu/index.php/privacy-policy/" TargetMode="Externa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p:bg>
      <p:bgPr>
        <a:solidFill>
          <a:srgbClr val="84B7E4"/>
        </a:solidFill>
        <a:effectLst/>
      </p:bgPr>
    </p:bg>
    <p:spTree>
      <p:nvGrpSpPr>
        <p:cNvPr id="1" name=""/>
        <p:cNvGrpSpPr/>
        <p:nvPr/>
      </p:nvGrpSpPr>
      <p:grpSpPr>
        <a:xfrm>
          <a:off x="0" y="0"/>
          <a:ext cx="0" cy="0"/>
          <a:chOff x="0" y="0"/>
          <a:chExt cx="0" cy="0"/>
        </a:xfrm>
      </p:grpSpPr>
      <p:pic>
        <p:nvPicPr>
          <p:cNvPr id="5" name="Imagen 4" descr="Imagen que contiene edificio, libro, foto, decorado&#10;&#10;Descripción generada automáticamente">
            <a:extLst>
              <a:ext uri="{FF2B5EF4-FFF2-40B4-BE49-F238E27FC236}">
                <a16:creationId xmlns:a16="http://schemas.microsoft.com/office/drawing/2014/main" id="{CC14727E-AF9F-405A-B824-0FA78BE77F5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55" r="2797"/>
          <a:stretch/>
        </p:blipFill>
        <p:spPr>
          <a:xfrm>
            <a:off x="-1" y="1"/>
            <a:ext cx="8636001" cy="5521787"/>
          </a:xfrm>
          <a:prstGeom prst="rect">
            <a:avLst/>
          </a:prstGeom>
        </p:spPr>
      </p:pic>
      <p:sp>
        <p:nvSpPr>
          <p:cNvPr id="6" name="TextBox 9">
            <a:extLst>
              <a:ext uri="{FF2B5EF4-FFF2-40B4-BE49-F238E27FC236}">
                <a16:creationId xmlns:a16="http://schemas.microsoft.com/office/drawing/2014/main" id="{A3375D19-6550-4786-A591-AC2BF954AC7F}"/>
              </a:ext>
            </a:extLst>
          </p:cNvPr>
          <p:cNvSpPr txBox="1"/>
          <p:nvPr userDrawn="1"/>
        </p:nvSpPr>
        <p:spPr>
          <a:xfrm>
            <a:off x="1271634" y="5670691"/>
            <a:ext cx="7087498" cy="2343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2183" tIns="42183" rIns="42183" bIns="42183" numCol="1" spcCol="38100" rtlCol="0" anchor="t">
            <a:spAutoFit/>
          </a:bodyPr>
          <a:lstStyle/>
          <a:p>
            <a:pPr marL="0" marR="0" indent="0" algn="l" defTabSz="421858" rtl="0" fontAlgn="auto" latinLnBrk="0" hangingPunct="0">
              <a:lnSpc>
                <a:spcPct val="100000"/>
              </a:lnSpc>
              <a:spcBef>
                <a:spcPts val="0"/>
              </a:spcBef>
              <a:spcAft>
                <a:spcPts val="0"/>
              </a:spcAft>
              <a:buClrTx/>
              <a:buSzTx/>
              <a:buFontTx/>
              <a:buNone/>
              <a:tabLst/>
            </a:pPr>
            <a:r>
              <a:rPr lang="en-US" sz="923">
                <a:latin typeface="Calibri" panose="020F0502020204030204" pitchFamily="34" charset="0"/>
                <a:ea typeface="Calibri" panose="020F0502020204030204" pitchFamily="34" charset="0"/>
                <a:cs typeface="Times New Roman" panose="02020603050405020304" pitchFamily="18" charset="0"/>
              </a:rPr>
              <a:t>AWARD</a:t>
            </a:r>
            <a:r>
              <a:rPr lang="en-US" sz="923">
                <a:effectLst/>
                <a:latin typeface="Calibri" panose="020F0502020204030204" pitchFamily="34" charset="0"/>
                <a:ea typeface="Calibri" panose="020F0502020204030204" pitchFamily="34" charset="0"/>
                <a:cs typeface="Times New Roman" panose="02020603050405020304" pitchFamily="18" charset="0"/>
              </a:rPr>
              <a:t> has received funding from the European Union’s Horizon 2020 research and innovation program under Grant Agreement No 101006817</a:t>
            </a:r>
            <a:endParaRPr kumimoji="0" lang="en-US" sz="923" b="0" i="0" u="none" strike="noStrike" cap="none" spc="0" normalizeH="0" baseline="0">
              <a:ln>
                <a:noFill/>
              </a:ln>
              <a:solidFill>
                <a:srgbClr val="000000"/>
              </a:solidFill>
              <a:effectLst/>
              <a:uFillTx/>
              <a:latin typeface="+mj-lt"/>
              <a:ea typeface="+mj-ea"/>
              <a:cs typeface="+mj-cs"/>
              <a:sym typeface="Calibri"/>
            </a:endParaRPr>
          </a:p>
        </p:txBody>
      </p:sp>
      <p:sp>
        <p:nvSpPr>
          <p:cNvPr id="7" name="TextBox 10">
            <a:extLst>
              <a:ext uri="{FF2B5EF4-FFF2-40B4-BE49-F238E27FC236}">
                <a16:creationId xmlns:a16="http://schemas.microsoft.com/office/drawing/2014/main" id="{51A3E886-4B58-4B5A-A33A-9D7AD925C614}"/>
              </a:ext>
            </a:extLst>
          </p:cNvPr>
          <p:cNvSpPr txBox="1"/>
          <p:nvPr userDrawn="1"/>
        </p:nvSpPr>
        <p:spPr>
          <a:xfrm>
            <a:off x="1271634" y="5863097"/>
            <a:ext cx="6974981" cy="3763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2183" tIns="42183" rIns="42183" bIns="42183" numCol="1" spcCol="38100" rtlCol="0" anchor="t">
            <a:spAutoFit/>
          </a:bodyPr>
          <a:lstStyle/>
          <a:p>
            <a:r>
              <a:rPr lang="en-GB" sz="923">
                <a:latin typeface="Calibri" panose="020F0502020204030204" pitchFamily="34" charset="0"/>
                <a:cs typeface="Times New Roman" panose="02020603050405020304" pitchFamily="18" charset="0"/>
              </a:rPr>
              <a:t>The content of this presentation reflects only the author’s view. Neither the European Commission nor the CINEA is responsible for any use that may be made of the information it contains.</a:t>
            </a:r>
            <a:endParaRPr kumimoji="0" lang="en-US" sz="923" b="0" i="0" u="none" strike="noStrike" cap="none" spc="0" normalizeH="0" baseline="0">
              <a:ln>
                <a:noFill/>
              </a:ln>
              <a:solidFill>
                <a:srgbClr val="000000"/>
              </a:solidFill>
              <a:effectLst/>
              <a:uFillTx/>
              <a:latin typeface="+mj-lt"/>
              <a:ea typeface="+mj-ea"/>
              <a:cs typeface="+mj-cs"/>
              <a:sym typeface="Calibri"/>
            </a:endParaRPr>
          </a:p>
        </p:txBody>
      </p:sp>
      <p:pic>
        <p:nvPicPr>
          <p:cNvPr id="8" name="Picture 11" descr="Background pattern&#10;&#10;Description automatically generated">
            <a:extLst>
              <a:ext uri="{FF2B5EF4-FFF2-40B4-BE49-F238E27FC236}">
                <a16:creationId xmlns:a16="http://schemas.microsoft.com/office/drawing/2014/main" id="{42231131-02D3-4BF6-96F2-9B3F6D70F3D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9386" y="5670691"/>
            <a:ext cx="769731" cy="553996"/>
          </a:xfrm>
          <a:prstGeom prst="rect">
            <a:avLst/>
          </a:prstGeom>
        </p:spPr>
      </p:pic>
      <p:grpSp>
        <p:nvGrpSpPr>
          <p:cNvPr id="9" name="Graphic 3">
            <a:extLst>
              <a:ext uri="{FF2B5EF4-FFF2-40B4-BE49-F238E27FC236}">
                <a16:creationId xmlns:a16="http://schemas.microsoft.com/office/drawing/2014/main" id="{0884F366-C437-4B11-B492-E629821701C7}"/>
              </a:ext>
            </a:extLst>
          </p:cNvPr>
          <p:cNvGrpSpPr/>
          <p:nvPr userDrawn="1"/>
        </p:nvGrpSpPr>
        <p:grpSpPr>
          <a:xfrm>
            <a:off x="-105128" y="560090"/>
            <a:ext cx="4061662" cy="5757271"/>
            <a:chOff x="1972172" y="4231087"/>
            <a:chExt cx="1172416" cy="1538001"/>
          </a:xfrm>
          <a:noFill/>
        </p:grpSpPr>
        <p:sp>
          <p:nvSpPr>
            <p:cNvPr id="10" name="Freeform: Shape 12">
              <a:extLst>
                <a:ext uri="{FF2B5EF4-FFF2-40B4-BE49-F238E27FC236}">
                  <a16:creationId xmlns:a16="http://schemas.microsoft.com/office/drawing/2014/main" id="{6EC29265-907F-4F7E-89F8-9E00B8878DA4}"/>
                </a:ext>
              </a:extLst>
            </p:cNvPr>
            <p:cNvSpPr/>
            <p:nvPr/>
          </p:nvSpPr>
          <p:spPr>
            <a:xfrm rot="3480064">
              <a:off x="2927505" y="5272613"/>
              <a:ext cx="217083" cy="217083"/>
            </a:xfrm>
            <a:custGeom>
              <a:avLst/>
              <a:gdLst>
                <a:gd name="connsiteX0" fmla="*/ 217184 w 217083"/>
                <a:gd name="connsiteY0" fmla="*/ 108797 h 217083"/>
                <a:gd name="connsiteX1" fmla="*/ 108643 w 217083"/>
                <a:gd name="connsiteY1" fmla="*/ 217339 h 217083"/>
                <a:gd name="connsiteX2" fmla="*/ 101 w 217083"/>
                <a:gd name="connsiteY2" fmla="*/ 108797 h 217083"/>
                <a:gd name="connsiteX3" fmla="*/ 108643 w 217083"/>
                <a:gd name="connsiteY3" fmla="*/ 256 h 217083"/>
                <a:gd name="connsiteX4" fmla="*/ 217184 w 217083"/>
                <a:gd name="connsiteY4" fmla="*/ 108797 h 217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083" h="217083">
                  <a:moveTo>
                    <a:pt x="217184" y="108797"/>
                  </a:moveTo>
                  <a:cubicBezTo>
                    <a:pt x="217184" y="168743"/>
                    <a:pt x="168589" y="217339"/>
                    <a:pt x="108643" y="217339"/>
                  </a:cubicBezTo>
                  <a:cubicBezTo>
                    <a:pt x="48697" y="217339"/>
                    <a:pt x="101" y="168743"/>
                    <a:pt x="101" y="108797"/>
                  </a:cubicBezTo>
                  <a:cubicBezTo>
                    <a:pt x="101" y="48851"/>
                    <a:pt x="48697" y="256"/>
                    <a:pt x="108643" y="256"/>
                  </a:cubicBezTo>
                  <a:cubicBezTo>
                    <a:pt x="168589" y="256"/>
                    <a:pt x="217184" y="48851"/>
                    <a:pt x="217184" y="108797"/>
                  </a:cubicBezTo>
                  <a:close/>
                </a:path>
              </a:pathLst>
            </a:custGeom>
            <a:grpFill/>
            <a:ln w="15506" cap="flat">
              <a:noFill/>
              <a:prstDash val="solid"/>
              <a:miter/>
            </a:ln>
          </p:spPr>
          <p:txBody>
            <a:bodyPr rtlCol="0" anchor="ctr"/>
            <a:lstStyle/>
            <a:p>
              <a:endParaRPr lang="en-US" sz="1661"/>
            </a:p>
          </p:txBody>
        </p:sp>
        <p:sp>
          <p:nvSpPr>
            <p:cNvPr id="14" name="Freeform: Shape 13">
              <a:extLst>
                <a:ext uri="{FF2B5EF4-FFF2-40B4-BE49-F238E27FC236}">
                  <a16:creationId xmlns:a16="http://schemas.microsoft.com/office/drawing/2014/main" id="{8B238B72-43B9-4DD1-8B34-4AC5DD94E619}"/>
                </a:ext>
              </a:extLst>
            </p:cNvPr>
            <p:cNvSpPr/>
            <p:nvPr/>
          </p:nvSpPr>
          <p:spPr>
            <a:xfrm rot="3480064">
              <a:off x="2033025" y="4680983"/>
              <a:ext cx="1535118" cy="641092"/>
            </a:xfrm>
            <a:custGeom>
              <a:avLst/>
              <a:gdLst>
                <a:gd name="connsiteX0" fmla="*/ 1534526 w 1535118"/>
                <a:gd name="connsiteY0" fmla="*/ 307450 h 641092"/>
                <a:gd name="connsiteX1" fmla="*/ 1214654 w 1535118"/>
                <a:gd name="connsiteY1" fmla="*/ 216 h 641092"/>
                <a:gd name="connsiteX2" fmla="*/ 1084993 w 1535118"/>
                <a:gd name="connsiteY2" fmla="*/ 27770 h 641092"/>
                <a:gd name="connsiteX3" fmla="*/ 1084637 w 1535118"/>
                <a:gd name="connsiteY3" fmla="*/ 27708 h 641092"/>
                <a:gd name="connsiteX4" fmla="*/ 775417 w 1535118"/>
                <a:gd name="connsiteY4" fmla="*/ 109409 h 641092"/>
                <a:gd name="connsiteX5" fmla="*/ 454460 w 1535118"/>
                <a:gd name="connsiteY5" fmla="*/ 28142 h 641092"/>
                <a:gd name="connsiteX6" fmla="*/ 452072 w 1535118"/>
                <a:gd name="connsiteY6" fmla="*/ 28607 h 641092"/>
                <a:gd name="connsiteX7" fmla="*/ 320675 w 1535118"/>
                <a:gd name="connsiteY7" fmla="*/ 216 h 641092"/>
                <a:gd name="connsiteX8" fmla="*/ 788 w 1535118"/>
                <a:gd name="connsiteY8" fmla="*/ 307730 h 641092"/>
                <a:gd name="connsiteX9" fmla="*/ 105 w 1535118"/>
                <a:gd name="connsiteY9" fmla="*/ 320755 h 641092"/>
                <a:gd name="connsiteX10" fmla="*/ 757 w 1535118"/>
                <a:gd name="connsiteY10" fmla="*/ 333547 h 641092"/>
                <a:gd name="connsiteX11" fmla="*/ 320659 w 1535118"/>
                <a:gd name="connsiteY11" fmla="*/ 641309 h 641092"/>
                <a:gd name="connsiteX12" fmla="*/ 436907 w 1535118"/>
                <a:gd name="connsiteY12" fmla="*/ 619228 h 641092"/>
                <a:gd name="connsiteX13" fmla="*/ 437450 w 1535118"/>
                <a:gd name="connsiteY13" fmla="*/ 619352 h 641092"/>
                <a:gd name="connsiteX14" fmla="*/ 440210 w 1535118"/>
                <a:gd name="connsiteY14" fmla="*/ 618034 h 641092"/>
                <a:gd name="connsiteX15" fmla="*/ 477642 w 1535118"/>
                <a:gd name="connsiteY15" fmla="*/ 600078 h 641092"/>
                <a:gd name="connsiteX16" fmla="*/ 755477 w 1535118"/>
                <a:gd name="connsiteY16" fmla="*/ 521758 h 641092"/>
                <a:gd name="connsiteX17" fmla="*/ 1059517 w 1535118"/>
                <a:gd name="connsiteY17" fmla="*/ 601164 h 641092"/>
                <a:gd name="connsiteX18" fmla="*/ 1071999 w 1535118"/>
                <a:gd name="connsiteY18" fmla="*/ 607475 h 641092"/>
                <a:gd name="connsiteX19" fmla="*/ 1082760 w 1535118"/>
                <a:gd name="connsiteY19" fmla="*/ 613026 h 641092"/>
                <a:gd name="connsiteX20" fmla="*/ 1083303 w 1535118"/>
                <a:gd name="connsiteY20" fmla="*/ 612917 h 641092"/>
                <a:gd name="connsiteX21" fmla="*/ 1214685 w 1535118"/>
                <a:gd name="connsiteY21" fmla="*/ 641293 h 641092"/>
                <a:gd name="connsiteX22" fmla="*/ 1534572 w 1535118"/>
                <a:gd name="connsiteY22" fmla="*/ 333748 h 641092"/>
                <a:gd name="connsiteX23" fmla="*/ 1535224 w 1535118"/>
                <a:gd name="connsiteY23" fmla="*/ 320739 h 641092"/>
                <a:gd name="connsiteX24" fmla="*/ 1534526 w 1535118"/>
                <a:gd name="connsiteY24" fmla="*/ 307450 h 641092"/>
                <a:gd name="connsiteX25" fmla="*/ 320659 w 1535118"/>
                <a:gd name="connsiteY25" fmla="*/ 537869 h 641092"/>
                <a:gd name="connsiteX26" fmla="*/ 103561 w 1535118"/>
                <a:gd name="connsiteY26" fmla="*/ 320739 h 641092"/>
                <a:gd name="connsiteX27" fmla="*/ 320659 w 1535118"/>
                <a:gd name="connsiteY27" fmla="*/ 103656 h 641092"/>
                <a:gd name="connsiteX28" fmla="*/ 537727 w 1535118"/>
                <a:gd name="connsiteY28" fmla="*/ 320739 h 641092"/>
                <a:gd name="connsiteX29" fmla="*/ 320659 w 1535118"/>
                <a:gd name="connsiteY29" fmla="*/ 537869 h 641092"/>
                <a:gd name="connsiteX30" fmla="*/ 1214654 w 1535118"/>
                <a:gd name="connsiteY30" fmla="*/ 537838 h 641092"/>
                <a:gd name="connsiteX31" fmla="*/ 997571 w 1535118"/>
                <a:gd name="connsiteY31" fmla="*/ 320755 h 641092"/>
                <a:gd name="connsiteX32" fmla="*/ 1214654 w 1535118"/>
                <a:gd name="connsiteY32" fmla="*/ 103671 h 641092"/>
                <a:gd name="connsiteX33" fmla="*/ 1431737 w 1535118"/>
                <a:gd name="connsiteY33" fmla="*/ 320755 h 641092"/>
                <a:gd name="connsiteX34" fmla="*/ 1214654 w 1535118"/>
                <a:gd name="connsiteY34" fmla="*/ 537838 h 641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535118" h="641092">
                  <a:moveTo>
                    <a:pt x="1534526" y="307450"/>
                  </a:moveTo>
                  <a:cubicBezTo>
                    <a:pt x="1527502" y="136637"/>
                    <a:pt x="1387188" y="216"/>
                    <a:pt x="1214654" y="216"/>
                  </a:cubicBezTo>
                  <a:cubicBezTo>
                    <a:pt x="1168462" y="216"/>
                    <a:pt x="1124658" y="10186"/>
                    <a:pt x="1084993" y="27770"/>
                  </a:cubicBezTo>
                  <a:cubicBezTo>
                    <a:pt x="1084869" y="27754"/>
                    <a:pt x="1084745" y="27723"/>
                    <a:pt x="1084637" y="27708"/>
                  </a:cubicBezTo>
                  <a:cubicBezTo>
                    <a:pt x="999819" y="70334"/>
                    <a:pt x="896116" y="109409"/>
                    <a:pt x="775417" y="109409"/>
                  </a:cubicBezTo>
                  <a:cubicBezTo>
                    <a:pt x="655060" y="109409"/>
                    <a:pt x="541076" y="78567"/>
                    <a:pt x="454460" y="28142"/>
                  </a:cubicBezTo>
                  <a:cubicBezTo>
                    <a:pt x="453654" y="28297"/>
                    <a:pt x="452863" y="28468"/>
                    <a:pt x="452072" y="28607"/>
                  </a:cubicBezTo>
                  <a:cubicBezTo>
                    <a:pt x="411943" y="10527"/>
                    <a:pt x="367549" y="216"/>
                    <a:pt x="320675" y="216"/>
                  </a:cubicBezTo>
                  <a:cubicBezTo>
                    <a:pt x="148047" y="216"/>
                    <a:pt x="7672" y="136792"/>
                    <a:pt x="788" y="307730"/>
                  </a:cubicBezTo>
                  <a:cubicBezTo>
                    <a:pt x="353" y="312040"/>
                    <a:pt x="105" y="316397"/>
                    <a:pt x="105" y="320755"/>
                  </a:cubicBezTo>
                  <a:cubicBezTo>
                    <a:pt x="105" y="325019"/>
                    <a:pt x="353" y="329298"/>
                    <a:pt x="757" y="333547"/>
                  </a:cubicBezTo>
                  <a:cubicBezTo>
                    <a:pt x="7533" y="504593"/>
                    <a:pt x="147939" y="641309"/>
                    <a:pt x="320659" y="641309"/>
                  </a:cubicBezTo>
                  <a:cubicBezTo>
                    <a:pt x="361704" y="641309"/>
                    <a:pt x="400825" y="633292"/>
                    <a:pt x="436907" y="619228"/>
                  </a:cubicBezTo>
                  <a:cubicBezTo>
                    <a:pt x="437093" y="619275"/>
                    <a:pt x="437264" y="619321"/>
                    <a:pt x="437450" y="619352"/>
                  </a:cubicBezTo>
                  <a:cubicBezTo>
                    <a:pt x="438365" y="618918"/>
                    <a:pt x="439295" y="618468"/>
                    <a:pt x="440210" y="618034"/>
                  </a:cubicBezTo>
                  <a:cubicBezTo>
                    <a:pt x="453127" y="612824"/>
                    <a:pt x="465624" y="606854"/>
                    <a:pt x="477642" y="600078"/>
                  </a:cubicBezTo>
                  <a:cubicBezTo>
                    <a:pt x="557171" y="562058"/>
                    <a:pt x="648548" y="521758"/>
                    <a:pt x="755477" y="521758"/>
                  </a:cubicBezTo>
                  <a:cubicBezTo>
                    <a:pt x="872826" y="521758"/>
                    <a:pt x="974064" y="558569"/>
                    <a:pt x="1059517" y="601164"/>
                  </a:cubicBezTo>
                  <a:cubicBezTo>
                    <a:pt x="1063595" y="603428"/>
                    <a:pt x="1067828" y="605397"/>
                    <a:pt x="1071999" y="607475"/>
                  </a:cubicBezTo>
                  <a:cubicBezTo>
                    <a:pt x="1075597" y="609320"/>
                    <a:pt x="1079225" y="611165"/>
                    <a:pt x="1082760" y="613026"/>
                  </a:cubicBezTo>
                  <a:cubicBezTo>
                    <a:pt x="1082947" y="612995"/>
                    <a:pt x="1083117" y="612948"/>
                    <a:pt x="1083303" y="612917"/>
                  </a:cubicBezTo>
                  <a:cubicBezTo>
                    <a:pt x="1123433" y="630997"/>
                    <a:pt x="1167811" y="641293"/>
                    <a:pt x="1214685" y="641293"/>
                  </a:cubicBezTo>
                  <a:cubicBezTo>
                    <a:pt x="1387328" y="641293"/>
                    <a:pt x="1527688" y="504701"/>
                    <a:pt x="1534572" y="333748"/>
                  </a:cubicBezTo>
                  <a:cubicBezTo>
                    <a:pt x="1534975" y="329438"/>
                    <a:pt x="1535224" y="325096"/>
                    <a:pt x="1535224" y="320739"/>
                  </a:cubicBezTo>
                  <a:cubicBezTo>
                    <a:pt x="1535193" y="316304"/>
                    <a:pt x="1534929" y="311870"/>
                    <a:pt x="1534526" y="307450"/>
                  </a:cubicBezTo>
                  <a:close/>
                  <a:moveTo>
                    <a:pt x="320659" y="537869"/>
                  </a:moveTo>
                  <a:cubicBezTo>
                    <a:pt x="200752" y="537869"/>
                    <a:pt x="103561" y="440646"/>
                    <a:pt x="103561" y="320739"/>
                  </a:cubicBezTo>
                  <a:cubicBezTo>
                    <a:pt x="103561" y="200878"/>
                    <a:pt x="200768" y="103656"/>
                    <a:pt x="320659" y="103656"/>
                  </a:cubicBezTo>
                  <a:cubicBezTo>
                    <a:pt x="440536" y="103656"/>
                    <a:pt x="537727" y="200878"/>
                    <a:pt x="537727" y="320739"/>
                  </a:cubicBezTo>
                  <a:cubicBezTo>
                    <a:pt x="537727" y="440646"/>
                    <a:pt x="440551" y="537869"/>
                    <a:pt x="320659" y="537869"/>
                  </a:cubicBezTo>
                  <a:close/>
                  <a:moveTo>
                    <a:pt x="1214654" y="537838"/>
                  </a:moveTo>
                  <a:cubicBezTo>
                    <a:pt x="1094793" y="537838"/>
                    <a:pt x="997571" y="440662"/>
                    <a:pt x="997571" y="320755"/>
                  </a:cubicBezTo>
                  <a:cubicBezTo>
                    <a:pt x="997571" y="200909"/>
                    <a:pt x="1094793" y="103671"/>
                    <a:pt x="1214654" y="103671"/>
                  </a:cubicBezTo>
                  <a:cubicBezTo>
                    <a:pt x="1334561" y="103671"/>
                    <a:pt x="1431737" y="200909"/>
                    <a:pt x="1431737" y="320755"/>
                  </a:cubicBezTo>
                  <a:cubicBezTo>
                    <a:pt x="1431737" y="440662"/>
                    <a:pt x="1334577" y="537838"/>
                    <a:pt x="1214654" y="537838"/>
                  </a:cubicBezTo>
                  <a:close/>
                </a:path>
              </a:pathLst>
            </a:custGeom>
            <a:grpFill/>
            <a:ln w="15506" cap="flat">
              <a:noFill/>
              <a:prstDash val="solid"/>
              <a:miter/>
            </a:ln>
          </p:spPr>
          <p:txBody>
            <a:bodyPr rtlCol="0" anchor="ctr"/>
            <a:lstStyle/>
            <a:p>
              <a:endParaRPr lang="en-US" sz="1661"/>
            </a:p>
          </p:txBody>
        </p:sp>
        <p:sp>
          <p:nvSpPr>
            <p:cNvPr id="15" name="Freeform: Shape 14">
              <a:extLst>
                <a:ext uri="{FF2B5EF4-FFF2-40B4-BE49-F238E27FC236}">
                  <a16:creationId xmlns:a16="http://schemas.microsoft.com/office/drawing/2014/main" id="{18B2C760-075F-47D6-94EC-D534334DCA16}"/>
                </a:ext>
              </a:extLst>
            </p:cNvPr>
            <p:cNvSpPr/>
            <p:nvPr/>
          </p:nvSpPr>
          <p:spPr>
            <a:xfrm rot="7380011">
              <a:off x="1972172" y="5266923"/>
              <a:ext cx="217083" cy="217083"/>
            </a:xfrm>
            <a:custGeom>
              <a:avLst/>
              <a:gdLst>
                <a:gd name="connsiteX0" fmla="*/ 217085 w 217083"/>
                <a:gd name="connsiteY0" fmla="*/ 108797 h 217083"/>
                <a:gd name="connsiteX1" fmla="*/ 108543 w 217083"/>
                <a:gd name="connsiteY1" fmla="*/ 217339 h 217083"/>
                <a:gd name="connsiteX2" fmla="*/ 1 w 217083"/>
                <a:gd name="connsiteY2" fmla="*/ 108797 h 217083"/>
                <a:gd name="connsiteX3" fmla="*/ 108543 w 217083"/>
                <a:gd name="connsiteY3" fmla="*/ 255 h 217083"/>
                <a:gd name="connsiteX4" fmla="*/ 217085 w 217083"/>
                <a:gd name="connsiteY4" fmla="*/ 108797 h 217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083" h="217083">
                  <a:moveTo>
                    <a:pt x="217085" y="108797"/>
                  </a:moveTo>
                  <a:cubicBezTo>
                    <a:pt x="217085" y="168743"/>
                    <a:pt x="168489" y="217339"/>
                    <a:pt x="108543" y="217339"/>
                  </a:cubicBezTo>
                  <a:cubicBezTo>
                    <a:pt x="48597" y="217339"/>
                    <a:pt x="1" y="168743"/>
                    <a:pt x="1" y="108797"/>
                  </a:cubicBezTo>
                  <a:cubicBezTo>
                    <a:pt x="1" y="48851"/>
                    <a:pt x="48597" y="255"/>
                    <a:pt x="108543" y="255"/>
                  </a:cubicBezTo>
                  <a:cubicBezTo>
                    <a:pt x="168489" y="255"/>
                    <a:pt x="217085" y="48851"/>
                    <a:pt x="217085" y="108797"/>
                  </a:cubicBezTo>
                  <a:close/>
                </a:path>
              </a:pathLst>
            </a:custGeom>
            <a:grpFill/>
            <a:ln w="15506" cap="flat">
              <a:noFill/>
              <a:prstDash val="solid"/>
              <a:miter/>
            </a:ln>
          </p:spPr>
          <p:txBody>
            <a:bodyPr rtlCol="0" anchor="ctr"/>
            <a:lstStyle/>
            <a:p>
              <a:endParaRPr lang="en-US" sz="1661"/>
            </a:p>
          </p:txBody>
        </p:sp>
        <p:sp>
          <p:nvSpPr>
            <p:cNvPr id="16" name="Freeform: Shape 15">
              <a:extLst>
                <a:ext uri="{FF2B5EF4-FFF2-40B4-BE49-F238E27FC236}">
                  <a16:creationId xmlns:a16="http://schemas.microsoft.com/office/drawing/2014/main" id="{3C1AA2EB-A606-4843-8271-18B6F99B993D}"/>
                </a:ext>
              </a:extLst>
            </p:cNvPr>
            <p:cNvSpPr/>
            <p:nvPr/>
          </p:nvSpPr>
          <p:spPr>
            <a:xfrm rot="7380011">
              <a:off x="1555458" y="4678101"/>
              <a:ext cx="1535122" cy="641094"/>
            </a:xfrm>
            <a:custGeom>
              <a:avLst/>
              <a:gdLst>
                <a:gd name="connsiteX0" fmla="*/ 1534480 w 1535122"/>
                <a:gd name="connsiteY0" fmla="*/ 307451 h 641094"/>
                <a:gd name="connsiteX1" fmla="*/ 1214608 w 1535122"/>
                <a:gd name="connsiteY1" fmla="*/ 216 h 641094"/>
                <a:gd name="connsiteX2" fmla="*/ 1084947 w 1535122"/>
                <a:gd name="connsiteY2" fmla="*/ 27770 h 641094"/>
                <a:gd name="connsiteX3" fmla="*/ 1084590 w 1535122"/>
                <a:gd name="connsiteY3" fmla="*/ 27708 h 641094"/>
                <a:gd name="connsiteX4" fmla="*/ 775370 w 1535122"/>
                <a:gd name="connsiteY4" fmla="*/ 109409 h 641094"/>
                <a:gd name="connsiteX5" fmla="*/ 454411 w 1535122"/>
                <a:gd name="connsiteY5" fmla="*/ 28142 h 641094"/>
                <a:gd name="connsiteX6" fmla="*/ 452023 w 1535122"/>
                <a:gd name="connsiteY6" fmla="*/ 28607 h 641094"/>
                <a:gd name="connsiteX7" fmla="*/ 320626 w 1535122"/>
                <a:gd name="connsiteY7" fmla="*/ 216 h 641094"/>
                <a:gd name="connsiteX8" fmla="*/ 737 w 1535122"/>
                <a:gd name="connsiteY8" fmla="*/ 307730 h 641094"/>
                <a:gd name="connsiteX9" fmla="*/ 55 w 1535122"/>
                <a:gd name="connsiteY9" fmla="*/ 320755 h 641094"/>
                <a:gd name="connsiteX10" fmla="*/ 706 w 1535122"/>
                <a:gd name="connsiteY10" fmla="*/ 333548 h 641094"/>
                <a:gd name="connsiteX11" fmla="*/ 320610 w 1535122"/>
                <a:gd name="connsiteY11" fmla="*/ 641310 h 641094"/>
                <a:gd name="connsiteX12" fmla="*/ 436859 w 1535122"/>
                <a:gd name="connsiteY12" fmla="*/ 619230 h 641094"/>
                <a:gd name="connsiteX13" fmla="*/ 437401 w 1535122"/>
                <a:gd name="connsiteY13" fmla="*/ 619354 h 641094"/>
                <a:gd name="connsiteX14" fmla="*/ 440161 w 1535122"/>
                <a:gd name="connsiteY14" fmla="*/ 618036 h 641094"/>
                <a:gd name="connsiteX15" fmla="*/ 477593 w 1535122"/>
                <a:gd name="connsiteY15" fmla="*/ 600080 h 641094"/>
                <a:gd name="connsiteX16" fmla="*/ 755429 w 1535122"/>
                <a:gd name="connsiteY16" fmla="*/ 521759 h 641094"/>
                <a:gd name="connsiteX17" fmla="*/ 1059470 w 1535122"/>
                <a:gd name="connsiteY17" fmla="*/ 601165 h 641094"/>
                <a:gd name="connsiteX18" fmla="*/ 1071952 w 1535122"/>
                <a:gd name="connsiteY18" fmla="*/ 607476 h 641094"/>
                <a:gd name="connsiteX19" fmla="*/ 1082714 w 1535122"/>
                <a:gd name="connsiteY19" fmla="*/ 613027 h 641094"/>
                <a:gd name="connsiteX20" fmla="*/ 1083256 w 1535122"/>
                <a:gd name="connsiteY20" fmla="*/ 612919 h 641094"/>
                <a:gd name="connsiteX21" fmla="*/ 1214639 w 1535122"/>
                <a:gd name="connsiteY21" fmla="*/ 641295 h 641094"/>
                <a:gd name="connsiteX22" fmla="*/ 1534527 w 1535122"/>
                <a:gd name="connsiteY22" fmla="*/ 333749 h 641094"/>
                <a:gd name="connsiteX23" fmla="*/ 1535178 w 1535122"/>
                <a:gd name="connsiteY23" fmla="*/ 320740 h 641094"/>
                <a:gd name="connsiteX24" fmla="*/ 1534480 w 1535122"/>
                <a:gd name="connsiteY24" fmla="*/ 307451 h 641094"/>
                <a:gd name="connsiteX25" fmla="*/ 320610 w 1535122"/>
                <a:gd name="connsiteY25" fmla="*/ 537870 h 641094"/>
                <a:gd name="connsiteX26" fmla="*/ 103511 w 1535122"/>
                <a:gd name="connsiteY26" fmla="*/ 320740 h 641094"/>
                <a:gd name="connsiteX27" fmla="*/ 320610 w 1535122"/>
                <a:gd name="connsiteY27" fmla="*/ 103656 h 641094"/>
                <a:gd name="connsiteX28" fmla="*/ 537679 w 1535122"/>
                <a:gd name="connsiteY28" fmla="*/ 320740 h 641094"/>
                <a:gd name="connsiteX29" fmla="*/ 320610 w 1535122"/>
                <a:gd name="connsiteY29" fmla="*/ 537870 h 641094"/>
                <a:gd name="connsiteX30" fmla="*/ 1214608 w 1535122"/>
                <a:gd name="connsiteY30" fmla="*/ 537839 h 641094"/>
                <a:gd name="connsiteX31" fmla="*/ 997524 w 1535122"/>
                <a:gd name="connsiteY31" fmla="*/ 320755 h 641094"/>
                <a:gd name="connsiteX32" fmla="*/ 1214608 w 1535122"/>
                <a:gd name="connsiteY32" fmla="*/ 103671 h 641094"/>
                <a:gd name="connsiteX33" fmla="*/ 1431691 w 1535122"/>
                <a:gd name="connsiteY33" fmla="*/ 320755 h 641094"/>
                <a:gd name="connsiteX34" fmla="*/ 1214608 w 1535122"/>
                <a:gd name="connsiteY34" fmla="*/ 537839 h 641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535122" h="641094">
                  <a:moveTo>
                    <a:pt x="1534480" y="307451"/>
                  </a:moveTo>
                  <a:cubicBezTo>
                    <a:pt x="1527456" y="136637"/>
                    <a:pt x="1387143" y="216"/>
                    <a:pt x="1214608" y="216"/>
                  </a:cubicBezTo>
                  <a:cubicBezTo>
                    <a:pt x="1168415" y="216"/>
                    <a:pt x="1124611" y="10186"/>
                    <a:pt x="1084947" y="27770"/>
                  </a:cubicBezTo>
                  <a:cubicBezTo>
                    <a:pt x="1084822" y="27754"/>
                    <a:pt x="1084698" y="27723"/>
                    <a:pt x="1084590" y="27708"/>
                  </a:cubicBezTo>
                  <a:cubicBezTo>
                    <a:pt x="999772" y="70334"/>
                    <a:pt x="896068" y="109409"/>
                    <a:pt x="775370" y="109409"/>
                  </a:cubicBezTo>
                  <a:cubicBezTo>
                    <a:pt x="655012" y="109409"/>
                    <a:pt x="541028" y="78567"/>
                    <a:pt x="454411" y="28142"/>
                  </a:cubicBezTo>
                  <a:cubicBezTo>
                    <a:pt x="453605" y="28297"/>
                    <a:pt x="452814" y="28467"/>
                    <a:pt x="452023" y="28607"/>
                  </a:cubicBezTo>
                  <a:cubicBezTo>
                    <a:pt x="411894" y="10527"/>
                    <a:pt x="367500" y="216"/>
                    <a:pt x="320626" y="216"/>
                  </a:cubicBezTo>
                  <a:cubicBezTo>
                    <a:pt x="147998" y="216"/>
                    <a:pt x="7622" y="136792"/>
                    <a:pt x="737" y="307730"/>
                  </a:cubicBezTo>
                  <a:cubicBezTo>
                    <a:pt x="303" y="312041"/>
                    <a:pt x="55" y="316398"/>
                    <a:pt x="55" y="320755"/>
                  </a:cubicBezTo>
                  <a:cubicBezTo>
                    <a:pt x="55" y="325019"/>
                    <a:pt x="303" y="329299"/>
                    <a:pt x="706" y="333548"/>
                  </a:cubicBezTo>
                  <a:cubicBezTo>
                    <a:pt x="7483" y="504594"/>
                    <a:pt x="147889" y="641310"/>
                    <a:pt x="320610" y="641310"/>
                  </a:cubicBezTo>
                  <a:cubicBezTo>
                    <a:pt x="361655" y="641310"/>
                    <a:pt x="400776" y="633294"/>
                    <a:pt x="436859" y="619230"/>
                  </a:cubicBezTo>
                  <a:cubicBezTo>
                    <a:pt x="437045" y="619276"/>
                    <a:pt x="437215" y="619323"/>
                    <a:pt x="437401" y="619354"/>
                  </a:cubicBezTo>
                  <a:cubicBezTo>
                    <a:pt x="438316" y="618920"/>
                    <a:pt x="439247" y="618470"/>
                    <a:pt x="440161" y="618036"/>
                  </a:cubicBezTo>
                  <a:cubicBezTo>
                    <a:pt x="453078" y="612826"/>
                    <a:pt x="465576" y="606856"/>
                    <a:pt x="477593" y="600080"/>
                  </a:cubicBezTo>
                  <a:cubicBezTo>
                    <a:pt x="557123" y="562059"/>
                    <a:pt x="648500" y="521759"/>
                    <a:pt x="755429" y="521759"/>
                  </a:cubicBezTo>
                  <a:cubicBezTo>
                    <a:pt x="872778" y="521759"/>
                    <a:pt x="974017" y="558570"/>
                    <a:pt x="1059470" y="601165"/>
                  </a:cubicBezTo>
                  <a:cubicBezTo>
                    <a:pt x="1063548" y="603429"/>
                    <a:pt x="1067781" y="605398"/>
                    <a:pt x="1071952" y="607476"/>
                  </a:cubicBezTo>
                  <a:cubicBezTo>
                    <a:pt x="1075550" y="609321"/>
                    <a:pt x="1079178" y="611167"/>
                    <a:pt x="1082714" y="613027"/>
                  </a:cubicBezTo>
                  <a:cubicBezTo>
                    <a:pt x="1082900" y="612996"/>
                    <a:pt x="1083070" y="612950"/>
                    <a:pt x="1083256" y="612919"/>
                  </a:cubicBezTo>
                  <a:cubicBezTo>
                    <a:pt x="1123386" y="630999"/>
                    <a:pt x="1167764" y="641295"/>
                    <a:pt x="1214639" y="641295"/>
                  </a:cubicBezTo>
                  <a:cubicBezTo>
                    <a:pt x="1387282" y="641295"/>
                    <a:pt x="1527642" y="504703"/>
                    <a:pt x="1534527" y="333749"/>
                  </a:cubicBezTo>
                  <a:cubicBezTo>
                    <a:pt x="1534930" y="329439"/>
                    <a:pt x="1535178" y="325097"/>
                    <a:pt x="1535178" y="320740"/>
                  </a:cubicBezTo>
                  <a:cubicBezTo>
                    <a:pt x="1535147" y="316305"/>
                    <a:pt x="1534884" y="311870"/>
                    <a:pt x="1534480" y="307451"/>
                  </a:cubicBezTo>
                  <a:close/>
                  <a:moveTo>
                    <a:pt x="320610" y="537870"/>
                  </a:moveTo>
                  <a:cubicBezTo>
                    <a:pt x="200703" y="537870"/>
                    <a:pt x="103511" y="440647"/>
                    <a:pt x="103511" y="320740"/>
                  </a:cubicBezTo>
                  <a:cubicBezTo>
                    <a:pt x="103511" y="200878"/>
                    <a:pt x="200718" y="103656"/>
                    <a:pt x="320610" y="103656"/>
                  </a:cubicBezTo>
                  <a:cubicBezTo>
                    <a:pt x="440487" y="103656"/>
                    <a:pt x="537679" y="200878"/>
                    <a:pt x="537679" y="320740"/>
                  </a:cubicBezTo>
                  <a:cubicBezTo>
                    <a:pt x="537679" y="440647"/>
                    <a:pt x="440503" y="537870"/>
                    <a:pt x="320610" y="537870"/>
                  </a:cubicBezTo>
                  <a:close/>
                  <a:moveTo>
                    <a:pt x="1214608" y="537839"/>
                  </a:moveTo>
                  <a:cubicBezTo>
                    <a:pt x="1094746" y="537839"/>
                    <a:pt x="997524" y="440663"/>
                    <a:pt x="997524" y="320755"/>
                  </a:cubicBezTo>
                  <a:cubicBezTo>
                    <a:pt x="997524" y="200909"/>
                    <a:pt x="1094746" y="103671"/>
                    <a:pt x="1214608" y="103671"/>
                  </a:cubicBezTo>
                  <a:cubicBezTo>
                    <a:pt x="1334515" y="103671"/>
                    <a:pt x="1431691" y="200909"/>
                    <a:pt x="1431691" y="320755"/>
                  </a:cubicBezTo>
                  <a:cubicBezTo>
                    <a:pt x="1431691" y="440663"/>
                    <a:pt x="1334531" y="537839"/>
                    <a:pt x="1214608" y="537839"/>
                  </a:cubicBezTo>
                  <a:close/>
                </a:path>
              </a:pathLst>
            </a:custGeom>
            <a:grpFill/>
            <a:ln w="15506" cap="flat">
              <a:noFill/>
              <a:prstDash val="solid"/>
              <a:miter/>
            </a:ln>
          </p:spPr>
          <p:txBody>
            <a:bodyPr rtlCol="0" anchor="ctr"/>
            <a:lstStyle/>
            <a:p>
              <a:endParaRPr lang="en-US" sz="1661"/>
            </a:p>
          </p:txBody>
        </p:sp>
        <p:sp>
          <p:nvSpPr>
            <p:cNvPr id="17" name="Freeform: Shape 16">
              <a:extLst>
                <a:ext uri="{FF2B5EF4-FFF2-40B4-BE49-F238E27FC236}">
                  <a16:creationId xmlns:a16="http://schemas.microsoft.com/office/drawing/2014/main" id="{3A9A30C7-0E43-4856-9F96-A5C258994118}"/>
                </a:ext>
              </a:extLst>
            </p:cNvPr>
            <p:cNvSpPr/>
            <p:nvPr/>
          </p:nvSpPr>
          <p:spPr>
            <a:xfrm rot="3480064">
              <a:off x="2455611" y="4516445"/>
              <a:ext cx="217083" cy="217083"/>
            </a:xfrm>
            <a:custGeom>
              <a:avLst/>
              <a:gdLst>
                <a:gd name="connsiteX0" fmla="*/ 217192 w 217083"/>
                <a:gd name="connsiteY0" fmla="*/ 108718 h 217083"/>
                <a:gd name="connsiteX1" fmla="*/ 108651 w 217083"/>
                <a:gd name="connsiteY1" fmla="*/ 217259 h 217083"/>
                <a:gd name="connsiteX2" fmla="*/ 109 w 217083"/>
                <a:gd name="connsiteY2" fmla="*/ 108718 h 217083"/>
                <a:gd name="connsiteX3" fmla="*/ 108651 w 217083"/>
                <a:gd name="connsiteY3" fmla="*/ 176 h 217083"/>
                <a:gd name="connsiteX4" fmla="*/ 217192 w 217083"/>
                <a:gd name="connsiteY4" fmla="*/ 108718 h 217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083" h="217083">
                  <a:moveTo>
                    <a:pt x="217192" y="108718"/>
                  </a:moveTo>
                  <a:cubicBezTo>
                    <a:pt x="217192" y="168664"/>
                    <a:pt x="168597" y="217259"/>
                    <a:pt x="108651" y="217259"/>
                  </a:cubicBezTo>
                  <a:cubicBezTo>
                    <a:pt x="48705" y="217259"/>
                    <a:pt x="109" y="168664"/>
                    <a:pt x="109" y="108718"/>
                  </a:cubicBezTo>
                  <a:cubicBezTo>
                    <a:pt x="109" y="48772"/>
                    <a:pt x="48705" y="176"/>
                    <a:pt x="108651" y="176"/>
                  </a:cubicBezTo>
                  <a:cubicBezTo>
                    <a:pt x="168597" y="176"/>
                    <a:pt x="217192" y="48772"/>
                    <a:pt x="217192" y="108718"/>
                  </a:cubicBezTo>
                  <a:close/>
                </a:path>
              </a:pathLst>
            </a:custGeom>
            <a:grpFill/>
            <a:ln w="15506" cap="flat">
              <a:noFill/>
              <a:prstDash val="solid"/>
              <a:miter/>
            </a:ln>
          </p:spPr>
          <p:txBody>
            <a:bodyPr rtlCol="0" anchor="ctr"/>
            <a:lstStyle/>
            <a:p>
              <a:endParaRPr lang="en-US" sz="1661"/>
            </a:p>
          </p:txBody>
        </p:sp>
      </p:grpSp>
      <p:sp>
        <p:nvSpPr>
          <p:cNvPr id="18" name="Slide Number Placeholder 1">
            <a:extLst>
              <a:ext uri="{FF2B5EF4-FFF2-40B4-BE49-F238E27FC236}">
                <a16:creationId xmlns:a16="http://schemas.microsoft.com/office/drawing/2014/main" id="{2CA1D9BE-4F48-435A-8225-83DD150BFD86}"/>
              </a:ext>
            </a:extLst>
          </p:cNvPr>
          <p:cNvSpPr>
            <a:spLocks noGrp="1"/>
          </p:cNvSpPr>
          <p:nvPr>
            <p:ph type="sldNum" sz="quarter" idx="2"/>
          </p:nvPr>
        </p:nvSpPr>
        <p:spPr>
          <a:xfrm>
            <a:off x="7796056" y="6054405"/>
            <a:ext cx="246220" cy="248530"/>
          </a:xfrm>
          <a:prstGeom prst="rect">
            <a:avLst/>
          </a:prstGeom>
        </p:spPr>
        <p:txBody>
          <a:bodyPr/>
          <a:lstStyle/>
          <a:p>
            <a:fld id="{86CB4B4D-7CA3-9044-876B-883B54F8677D}" type="slidenum">
              <a:rPr lang="en-US" smtClean="0"/>
              <a:t>‹#›</a:t>
            </a:fld>
            <a:endParaRPr lang="en-US"/>
          </a:p>
        </p:txBody>
      </p:sp>
      <p:pic>
        <p:nvPicPr>
          <p:cNvPr id="19" name="Picture 8" descr="Logo&#10;&#10;Description automatically generated">
            <a:extLst>
              <a:ext uri="{FF2B5EF4-FFF2-40B4-BE49-F238E27FC236}">
                <a16:creationId xmlns:a16="http://schemas.microsoft.com/office/drawing/2014/main" id="{37B01CB4-CBD5-4086-B414-A91153ADEBE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1548918"/>
            <a:ext cx="8636000" cy="2699971"/>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s Slide">
  <p:cSld name="Contents Slide">
    <p:spTree>
      <p:nvGrpSpPr>
        <p:cNvPr id="1" name="Shape 30"/>
        <p:cNvGrpSpPr/>
        <p:nvPr/>
      </p:nvGrpSpPr>
      <p:grpSpPr>
        <a:xfrm>
          <a:off x="0" y="0"/>
          <a:ext cx="0" cy="0"/>
          <a:chOff x="0" y="0"/>
          <a:chExt cx="0" cy="0"/>
        </a:xfrm>
      </p:grpSpPr>
      <p:pic>
        <p:nvPicPr>
          <p:cNvPr id="31" name="Google Shape;31;p19"/>
          <p:cNvPicPr preferRelativeResize="0"/>
          <p:nvPr/>
        </p:nvPicPr>
        <p:blipFill rotWithShape="1">
          <a:blip r:embed="rId2">
            <a:alphaModFix/>
          </a:blip>
          <a:srcRect/>
          <a:stretch/>
        </p:blipFill>
        <p:spPr>
          <a:xfrm>
            <a:off x="2450025" y="5949007"/>
            <a:ext cx="516335" cy="373070"/>
          </a:xfrm>
          <a:prstGeom prst="rect">
            <a:avLst/>
          </a:prstGeom>
          <a:noFill/>
          <a:ln>
            <a:noFill/>
          </a:ln>
        </p:spPr>
      </p:pic>
      <p:sp>
        <p:nvSpPr>
          <p:cNvPr id="32" name="Google Shape;32;p19"/>
          <p:cNvSpPr txBox="1"/>
          <p:nvPr/>
        </p:nvSpPr>
        <p:spPr>
          <a:xfrm>
            <a:off x="2966360" y="5866267"/>
            <a:ext cx="4976487" cy="538550"/>
          </a:xfrm>
          <a:prstGeom prst="rect">
            <a:avLst/>
          </a:prstGeom>
          <a:noFill/>
          <a:ln>
            <a:noFill/>
          </a:ln>
        </p:spPr>
        <p:txBody>
          <a:bodyPr spcFirstLastPara="1" wrap="square" lIns="68572" tIns="34277" rIns="68572" bIns="34277" anchor="t" anchorCtr="0">
            <a:noAutofit/>
          </a:bodyPr>
          <a:lstStyle/>
          <a:p>
            <a:pPr marL="0" marR="0" lvl="0" indent="0" algn="l" rtl="0">
              <a:lnSpc>
                <a:spcPct val="100000"/>
              </a:lnSpc>
              <a:spcBef>
                <a:spcPts val="0"/>
              </a:spcBef>
              <a:spcAft>
                <a:spcPts val="0"/>
              </a:spcAft>
              <a:buClr>
                <a:srgbClr val="585858"/>
              </a:buClr>
              <a:buSzPts val="1100"/>
              <a:buFont typeface="Roboto Light"/>
              <a:buNone/>
            </a:pPr>
            <a:r>
              <a:rPr lang="en-GB" sz="600" b="0" i="1" u="none" strike="noStrike" cap="none">
                <a:solidFill>
                  <a:srgbClr val="585858"/>
                </a:solidFill>
                <a:latin typeface="Roboto Light"/>
                <a:ea typeface="Roboto Light"/>
                <a:cs typeface="Roboto Light"/>
                <a:sym typeface="Roboto Light"/>
              </a:rPr>
              <a:t>This project has received funding from the European Union’s Horizon 2020 research and innovation programme under Grant Agreement No. 101006817. The content of this  presentation reflects only the author’s view. Neither the European Commission nor the CINEA is responsible for any use that may be made of the information it contains.</a:t>
            </a:r>
            <a:endParaRPr sz="600" b="0" i="1" u="none" strike="noStrike" cap="none">
              <a:solidFill>
                <a:srgbClr val="585858"/>
              </a:solidFill>
              <a:latin typeface="Roboto Light"/>
              <a:ea typeface="Roboto Light"/>
              <a:cs typeface="Roboto Light"/>
              <a:sym typeface="Roboto Light"/>
            </a:endParaRPr>
          </a:p>
          <a:p>
            <a:pPr marL="0" marR="0" lvl="0" indent="0" algn="l" rtl="0">
              <a:lnSpc>
                <a:spcPct val="100000"/>
              </a:lnSpc>
              <a:spcBef>
                <a:spcPts val="0"/>
              </a:spcBef>
              <a:spcAft>
                <a:spcPts val="0"/>
              </a:spcAft>
              <a:buClr>
                <a:srgbClr val="000000"/>
              </a:buClr>
              <a:buSzPts val="1100"/>
              <a:buFont typeface="Calibri"/>
              <a:buNone/>
            </a:pPr>
            <a:endParaRPr sz="825" b="1" i="0" u="none" strike="noStrike" cap="none">
              <a:solidFill>
                <a:srgbClr val="585858"/>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100"/>
              <a:buFont typeface="Calibri"/>
              <a:buNone/>
            </a:pPr>
            <a:endParaRPr sz="825" b="0" i="0" u="none" strike="noStrike" cap="none">
              <a:solidFill>
                <a:srgbClr val="585858"/>
              </a:solidFill>
              <a:latin typeface="Roboto Light"/>
              <a:ea typeface="Roboto Light"/>
              <a:cs typeface="Roboto Light"/>
              <a:sym typeface="Roboto Light"/>
            </a:endParaRPr>
          </a:p>
        </p:txBody>
      </p:sp>
      <p:sp>
        <p:nvSpPr>
          <p:cNvPr id="33" name="Google Shape;33;p19"/>
          <p:cNvSpPr txBox="1"/>
          <p:nvPr/>
        </p:nvSpPr>
        <p:spPr>
          <a:xfrm>
            <a:off x="112012" y="5987193"/>
            <a:ext cx="2338014" cy="373069"/>
          </a:xfrm>
          <a:prstGeom prst="rect">
            <a:avLst/>
          </a:prstGeom>
          <a:noFill/>
          <a:ln>
            <a:noFill/>
          </a:ln>
        </p:spPr>
        <p:txBody>
          <a:bodyPr spcFirstLastPara="1" wrap="square" lIns="68572" tIns="34277" rIns="68572" bIns="34277" anchor="t" anchorCtr="0">
            <a:noAutofit/>
          </a:bodyPr>
          <a:lstStyle/>
          <a:p>
            <a:pPr marL="0" marR="0" lvl="0" indent="0" algn="l" rtl="0">
              <a:lnSpc>
                <a:spcPct val="100000"/>
              </a:lnSpc>
              <a:spcBef>
                <a:spcPts val="0"/>
              </a:spcBef>
              <a:spcAft>
                <a:spcPts val="0"/>
              </a:spcAft>
              <a:buClr>
                <a:srgbClr val="585858"/>
              </a:buClr>
              <a:buSzPts val="1050"/>
              <a:buFont typeface="Roboto Light"/>
              <a:buNone/>
            </a:pPr>
            <a:r>
              <a:rPr lang="en-GB" sz="788" b="0" i="0" u="none" strike="noStrike" cap="none">
                <a:solidFill>
                  <a:srgbClr val="585858"/>
                </a:solidFill>
                <a:latin typeface="Roboto Light"/>
                <a:ea typeface="Roboto Light"/>
                <a:cs typeface="Roboto Light"/>
                <a:sym typeface="Roboto Light"/>
              </a:rPr>
              <a:t>AWARD © - H2020 - Confidential, 202</a:t>
            </a:r>
            <a:r>
              <a:rPr lang="en-GB" sz="788">
                <a:solidFill>
                  <a:srgbClr val="585858"/>
                </a:solidFill>
                <a:latin typeface="Roboto Light"/>
                <a:ea typeface="Roboto Light"/>
                <a:cs typeface="Roboto Light"/>
                <a:sym typeface="Roboto Light"/>
              </a:rPr>
              <a:t>3</a:t>
            </a:r>
            <a:endParaRPr sz="788" b="0" i="0" u="none" strike="noStrike" cap="none">
              <a:solidFill>
                <a:srgbClr val="585858"/>
              </a:solidFill>
              <a:latin typeface="Roboto Light"/>
              <a:ea typeface="Roboto Light"/>
              <a:cs typeface="Roboto Light"/>
              <a:sym typeface="Roboto Light"/>
            </a:endParaRPr>
          </a:p>
          <a:p>
            <a:pPr marL="0" marR="0" lvl="0" indent="0" algn="l" rtl="0">
              <a:lnSpc>
                <a:spcPct val="100000"/>
              </a:lnSpc>
              <a:spcBef>
                <a:spcPts val="0"/>
              </a:spcBef>
              <a:spcAft>
                <a:spcPts val="0"/>
              </a:spcAft>
              <a:buClr>
                <a:srgbClr val="000000"/>
              </a:buClr>
              <a:buSzPts val="1100"/>
              <a:buFont typeface="Calibri"/>
              <a:buNone/>
            </a:pPr>
            <a:endParaRPr sz="825" b="0" i="0" u="none" strike="noStrike" cap="none">
              <a:solidFill>
                <a:srgbClr val="585858"/>
              </a:solidFill>
              <a:latin typeface="Roboto Light"/>
              <a:ea typeface="Roboto Light"/>
              <a:cs typeface="Roboto Light"/>
              <a:sym typeface="Roboto Light"/>
            </a:endParaRPr>
          </a:p>
        </p:txBody>
      </p:sp>
      <p:sp>
        <p:nvSpPr>
          <p:cNvPr id="34" name="Google Shape;34;p19"/>
          <p:cNvSpPr txBox="1">
            <a:spLocks noGrp="1"/>
          </p:cNvSpPr>
          <p:nvPr>
            <p:ph type="sldNum" idx="12"/>
          </p:nvPr>
        </p:nvSpPr>
        <p:spPr>
          <a:xfrm>
            <a:off x="7847986" y="5942087"/>
            <a:ext cx="194291" cy="473166"/>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88888"/>
              </a:buClr>
              <a:buSzPts val="1100"/>
              <a:buFont typeface="Calibri"/>
              <a:buNone/>
              <a:defRPr/>
            </a:lvl1pPr>
            <a:lvl2pPr marL="0" lvl="1" indent="0" algn="r">
              <a:lnSpc>
                <a:spcPct val="100000"/>
              </a:lnSpc>
              <a:spcBef>
                <a:spcPts val="0"/>
              </a:spcBef>
              <a:spcAft>
                <a:spcPts val="0"/>
              </a:spcAft>
              <a:buClr>
                <a:srgbClr val="888888"/>
              </a:buClr>
              <a:buSzPts val="1100"/>
              <a:buFont typeface="Calibri"/>
              <a:buNone/>
              <a:defRPr/>
            </a:lvl2pPr>
            <a:lvl3pPr marL="0" lvl="2" indent="0" algn="r">
              <a:lnSpc>
                <a:spcPct val="100000"/>
              </a:lnSpc>
              <a:spcBef>
                <a:spcPts val="0"/>
              </a:spcBef>
              <a:spcAft>
                <a:spcPts val="0"/>
              </a:spcAft>
              <a:buClr>
                <a:srgbClr val="888888"/>
              </a:buClr>
              <a:buSzPts val="1100"/>
              <a:buFont typeface="Calibri"/>
              <a:buNone/>
              <a:defRPr/>
            </a:lvl3pPr>
            <a:lvl4pPr marL="0" lvl="3" indent="0" algn="r">
              <a:lnSpc>
                <a:spcPct val="100000"/>
              </a:lnSpc>
              <a:spcBef>
                <a:spcPts val="0"/>
              </a:spcBef>
              <a:spcAft>
                <a:spcPts val="0"/>
              </a:spcAft>
              <a:buClr>
                <a:srgbClr val="888888"/>
              </a:buClr>
              <a:buSzPts val="1100"/>
              <a:buFont typeface="Calibri"/>
              <a:buNone/>
              <a:defRPr/>
            </a:lvl4pPr>
            <a:lvl5pPr marL="0" lvl="4" indent="0" algn="r">
              <a:lnSpc>
                <a:spcPct val="100000"/>
              </a:lnSpc>
              <a:spcBef>
                <a:spcPts val="0"/>
              </a:spcBef>
              <a:spcAft>
                <a:spcPts val="0"/>
              </a:spcAft>
              <a:buClr>
                <a:srgbClr val="888888"/>
              </a:buClr>
              <a:buSzPts val="1100"/>
              <a:buFont typeface="Calibri"/>
              <a:buNone/>
              <a:defRPr/>
            </a:lvl5pPr>
            <a:lvl6pPr marL="0" lvl="5" indent="0" algn="r">
              <a:lnSpc>
                <a:spcPct val="100000"/>
              </a:lnSpc>
              <a:spcBef>
                <a:spcPts val="0"/>
              </a:spcBef>
              <a:spcAft>
                <a:spcPts val="0"/>
              </a:spcAft>
              <a:buClr>
                <a:srgbClr val="888888"/>
              </a:buClr>
              <a:buSzPts val="1100"/>
              <a:buFont typeface="Calibri"/>
              <a:buNone/>
              <a:defRPr/>
            </a:lvl6pPr>
            <a:lvl7pPr marL="0" lvl="6" indent="0" algn="r">
              <a:lnSpc>
                <a:spcPct val="100000"/>
              </a:lnSpc>
              <a:spcBef>
                <a:spcPts val="0"/>
              </a:spcBef>
              <a:spcAft>
                <a:spcPts val="0"/>
              </a:spcAft>
              <a:buClr>
                <a:srgbClr val="888888"/>
              </a:buClr>
              <a:buSzPts val="1100"/>
              <a:buFont typeface="Calibri"/>
              <a:buNone/>
              <a:defRPr/>
            </a:lvl7pPr>
            <a:lvl8pPr marL="0" lvl="7" indent="0" algn="r">
              <a:lnSpc>
                <a:spcPct val="100000"/>
              </a:lnSpc>
              <a:spcBef>
                <a:spcPts val="0"/>
              </a:spcBef>
              <a:spcAft>
                <a:spcPts val="0"/>
              </a:spcAft>
              <a:buClr>
                <a:srgbClr val="888888"/>
              </a:buClr>
              <a:buSzPts val="1100"/>
              <a:buFont typeface="Calibri"/>
              <a:buNone/>
              <a:defRPr/>
            </a:lvl8pPr>
            <a:lvl9pPr marL="0" lvl="8" indent="0" algn="r">
              <a:lnSpc>
                <a:spcPct val="100000"/>
              </a:lnSpc>
              <a:spcBef>
                <a:spcPts val="0"/>
              </a:spcBef>
              <a:spcAft>
                <a:spcPts val="0"/>
              </a:spcAft>
              <a:buClr>
                <a:srgbClr val="888888"/>
              </a:buClr>
              <a:buSzPts val="1100"/>
              <a:buFont typeface="Calibri"/>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
        <p:nvSpPr>
          <p:cNvPr id="35" name="Google Shape;35;p19"/>
          <p:cNvSpPr txBox="1">
            <a:spLocks noGrp="1"/>
          </p:cNvSpPr>
          <p:nvPr>
            <p:ph type="body" idx="1"/>
          </p:nvPr>
        </p:nvSpPr>
        <p:spPr>
          <a:xfrm>
            <a:off x="2244236" y="932670"/>
            <a:ext cx="4014802" cy="409411"/>
          </a:xfrm>
          <a:prstGeom prst="rect">
            <a:avLst/>
          </a:prstGeom>
          <a:noFill/>
          <a:ln>
            <a:noFill/>
          </a:ln>
        </p:spPr>
        <p:txBody>
          <a:bodyPr spcFirstLastPara="1" wrap="square" lIns="91425" tIns="45700" rIns="91425" bIns="45700" anchor="t" anchorCtr="0">
            <a:noAutofit/>
          </a:bodyPr>
          <a:lstStyle>
            <a:lvl1pPr marL="342900" marR="0" lvl="0" indent="-171450" algn="ctr" rtl="0">
              <a:lnSpc>
                <a:spcPct val="90000"/>
              </a:lnSpc>
              <a:spcBef>
                <a:spcPts val="675"/>
              </a:spcBef>
              <a:spcAft>
                <a:spcPts val="0"/>
              </a:spcAft>
              <a:buClr>
                <a:srgbClr val="000000"/>
              </a:buClr>
              <a:buSzPts val="2500"/>
              <a:buFont typeface="Arial"/>
              <a:buNone/>
              <a:defRPr sz="1875" b="0" i="0" u="none" strike="noStrike" cap="none">
                <a:solidFill>
                  <a:srgbClr val="000000"/>
                </a:solidFill>
                <a:latin typeface="Helvetica Neue"/>
                <a:ea typeface="Helvetica Neue"/>
                <a:cs typeface="Helvetica Neue"/>
                <a:sym typeface="Helvetica Neue"/>
              </a:defRPr>
            </a:lvl1pPr>
            <a:lvl2pPr marL="685800" marR="0" lvl="1" indent="-295275" algn="l" rtl="0">
              <a:lnSpc>
                <a:spcPct val="90000"/>
              </a:lnSpc>
              <a:spcBef>
                <a:spcPts val="675"/>
              </a:spcBef>
              <a:spcAft>
                <a:spcPts val="0"/>
              </a:spcAft>
              <a:buClr>
                <a:srgbClr val="000000"/>
              </a:buClr>
              <a:buSzPts val="2600"/>
              <a:buFont typeface="Arial"/>
              <a:buChar char="•"/>
              <a:defRPr sz="1950" b="0" i="0" u="none" strike="noStrike" cap="none">
                <a:solidFill>
                  <a:srgbClr val="000000"/>
                </a:solidFill>
                <a:latin typeface="Calibri"/>
                <a:ea typeface="Calibri"/>
                <a:cs typeface="Calibri"/>
                <a:sym typeface="Calibri"/>
              </a:defRPr>
            </a:lvl2pPr>
            <a:lvl3pPr marL="1028700" marR="0" lvl="2" indent="-295275" algn="l" rtl="0">
              <a:lnSpc>
                <a:spcPct val="90000"/>
              </a:lnSpc>
              <a:spcBef>
                <a:spcPts val="675"/>
              </a:spcBef>
              <a:spcAft>
                <a:spcPts val="0"/>
              </a:spcAft>
              <a:buClr>
                <a:srgbClr val="000000"/>
              </a:buClr>
              <a:buSzPts val="2600"/>
              <a:buFont typeface="Arial"/>
              <a:buChar char="•"/>
              <a:defRPr sz="1950" b="0" i="0" u="none" strike="noStrike" cap="none">
                <a:solidFill>
                  <a:srgbClr val="000000"/>
                </a:solidFill>
                <a:latin typeface="Calibri"/>
                <a:ea typeface="Calibri"/>
                <a:cs typeface="Calibri"/>
                <a:sym typeface="Calibri"/>
              </a:defRPr>
            </a:lvl3pPr>
            <a:lvl4pPr marL="1371600" marR="0" lvl="3" indent="-295275" algn="l" rtl="0">
              <a:lnSpc>
                <a:spcPct val="90000"/>
              </a:lnSpc>
              <a:spcBef>
                <a:spcPts val="675"/>
              </a:spcBef>
              <a:spcAft>
                <a:spcPts val="0"/>
              </a:spcAft>
              <a:buClr>
                <a:srgbClr val="000000"/>
              </a:buClr>
              <a:buSzPts val="2600"/>
              <a:buFont typeface="Arial"/>
              <a:buChar char="•"/>
              <a:defRPr sz="1950" b="0" i="0" u="none" strike="noStrike" cap="none">
                <a:solidFill>
                  <a:srgbClr val="000000"/>
                </a:solidFill>
                <a:latin typeface="Calibri"/>
                <a:ea typeface="Calibri"/>
                <a:cs typeface="Calibri"/>
                <a:sym typeface="Calibri"/>
              </a:defRPr>
            </a:lvl4pPr>
            <a:lvl5pPr marL="1714500" marR="0" lvl="4" indent="-295275" algn="l" rtl="0">
              <a:lnSpc>
                <a:spcPct val="90000"/>
              </a:lnSpc>
              <a:spcBef>
                <a:spcPts val="675"/>
              </a:spcBef>
              <a:spcAft>
                <a:spcPts val="0"/>
              </a:spcAft>
              <a:buClr>
                <a:srgbClr val="000000"/>
              </a:buClr>
              <a:buSzPts val="2600"/>
              <a:buFont typeface="Arial"/>
              <a:buChar char="•"/>
              <a:defRPr sz="1950" b="0" i="0" u="none" strike="noStrike" cap="none">
                <a:solidFill>
                  <a:srgbClr val="000000"/>
                </a:solidFill>
                <a:latin typeface="Calibri"/>
                <a:ea typeface="Calibri"/>
                <a:cs typeface="Calibri"/>
                <a:sym typeface="Calibri"/>
              </a:defRPr>
            </a:lvl5pPr>
            <a:lvl6pPr marL="2057400" marR="0" lvl="5" indent="-295275" algn="l" rtl="0">
              <a:lnSpc>
                <a:spcPct val="90000"/>
              </a:lnSpc>
              <a:spcBef>
                <a:spcPts val="675"/>
              </a:spcBef>
              <a:spcAft>
                <a:spcPts val="0"/>
              </a:spcAft>
              <a:buClr>
                <a:srgbClr val="000000"/>
              </a:buClr>
              <a:buSzPts val="2600"/>
              <a:buFont typeface="Arial"/>
              <a:buChar char="•"/>
              <a:defRPr sz="1950" b="0" i="0" u="none" strike="noStrike" cap="none">
                <a:solidFill>
                  <a:srgbClr val="000000"/>
                </a:solidFill>
                <a:latin typeface="Calibri"/>
                <a:ea typeface="Calibri"/>
                <a:cs typeface="Calibri"/>
                <a:sym typeface="Calibri"/>
              </a:defRPr>
            </a:lvl6pPr>
            <a:lvl7pPr marL="2400300" marR="0" lvl="6" indent="-295275" algn="l" rtl="0">
              <a:lnSpc>
                <a:spcPct val="90000"/>
              </a:lnSpc>
              <a:spcBef>
                <a:spcPts val="675"/>
              </a:spcBef>
              <a:spcAft>
                <a:spcPts val="0"/>
              </a:spcAft>
              <a:buClr>
                <a:srgbClr val="000000"/>
              </a:buClr>
              <a:buSzPts val="2600"/>
              <a:buFont typeface="Arial"/>
              <a:buChar char="•"/>
              <a:defRPr sz="1950" b="0" i="0" u="none" strike="noStrike" cap="none">
                <a:solidFill>
                  <a:srgbClr val="000000"/>
                </a:solidFill>
                <a:latin typeface="Calibri"/>
                <a:ea typeface="Calibri"/>
                <a:cs typeface="Calibri"/>
                <a:sym typeface="Calibri"/>
              </a:defRPr>
            </a:lvl7pPr>
            <a:lvl8pPr marL="2743200" marR="0" lvl="7" indent="-295275" algn="l" rtl="0">
              <a:lnSpc>
                <a:spcPct val="90000"/>
              </a:lnSpc>
              <a:spcBef>
                <a:spcPts val="675"/>
              </a:spcBef>
              <a:spcAft>
                <a:spcPts val="0"/>
              </a:spcAft>
              <a:buClr>
                <a:srgbClr val="000000"/>
              </a:buClr>
              <a:buSzPts val="2600"/>
              <a:buFont typeface="Arial"/>
              <a:buChar char="•"/>
              <a:defRPr sz="1950" b="0" i="0" u="none" strike="noStrike" cap="none">
                <a:solidFill>
                  <a:srgbClr val="000000"/>
                </a:solidFill>
                <a:latin typeface="Calibri"/>
                <a:ea typeface="Calibri"/>
                <a:cs typeface="Calibri"/>
                <a:sym typeface="Calibri"/>
              </a:defRPr>
            </a:lvl8pPr>
            <a:lvl9pPr marL="3086100" marR="0" lvl="8" indent="-295275" algn="l" rtl="0">
              <a:lnSpc>
                <a:spcPct val="90000"/>
              </a:lnSpc>
              <a:spcBef>
                <a:spcPts val="675"/>
              </a:spcBef>
              <a:spcAft>
                <a:spcPts val="0"/>
              </a:spcAft>
              <a:buClr>
                <a:srgbClr val="000000"/>
              </a:buClr>
              <a:buSzPts val="2600"/>
              <a:buFont typeface="Arial"/>
              <a:buChar char="•"/>
              <a:defRPr sz="1950" b="0" i="0" u="none" strike="noStrike" cap="none">
                <a:solidFill>
                  <a:srgbClr val="000000"/>
                </a:solidFill>
                <a:latin typeface="Calibri"/>
                <a:ea typeface="Calibri"/>
                <a:cs typeface="Calibri"/>
                <a:sym typeface="Calibri"/>
              </a:defRPr>
            </a:lvl9pPr>
          </a:lstStyle>
          <a:p>
            <a:endParaRPr/>
          </a:p>
        </p:txBody>
      </p:sp>
      <p:sp>
        <p:nvSpPr>
          <p:cNvPr id="36" name="Google Shape;36;p19"/>
          <p:cNvSpPr txBox="1">
            <a:spLocks noGrp="1"/>
          </p:cNvSpPr>
          <p:nvPr>
            <p:ph type="body" idx="2"/>
          </p:nvPr>
        </p:nvSpPr>
        <p:spPr>
          <a:xfrm>
            <a:off x="1212643" y="2039973"/>
            <a:ext cx="6077986" cy="1909806"/>
          </a:xfrm>
          <a:prstGeom prst="rect">
            <a:avLst/>
          </a:prstGeom>
          <a:noFill/>
          <a:ln>
            <a:noFill/>
          </a:ln>
        </p:spPr>
        <p:txBody>
          <a:bodyPr spcFirstLastPara="1" wrap="square" lIns="91425" tIns="45700" rIns="91425" bIns="45700" anchor="t" anchorCtr="0">
            <a:noAutofit/>
          </a:bodyPr>
          <a:lstStyle>
            <a:lvl1pPr marL="342900" marR="0" lvl="0" indent="-314325" algn="l" rtl="0">
              <a:lnSpc>
                <a:spcPct val="90000"/>
              </a:lnSpc>
              <a:spcBef>
                <a:spcPts val="675"/>
              </a:spcBef>
              <a:spcAft>
                <a:spcPts val="0"/>
              </a:spcAft>
              <a:buClr>
                <a:srgbClr val="000000"/>
              </a:buClr>
              <a:buSzPts val="3000"/>
              <a:buFont typeface="Arial"/>
              <a:buChar char="•"/>
              <a:defRPr sz="1500" b="0" i="0" u="none" strike="noStrike" cap="none">
                <a:solidFill>
                  <a:srgbClr val="000000"/>
                </a:solidFill>
                <a:latin typeface="Helvetica Neue"/>
                <a:ea typeface="Helvetica Neue"/>
                <a:cs typeface="Helvetica Neue"/>
                <a:sym typeface="Helvetica Neue"/>
              </a:defRPr>
            </a:lvl1pPr>
            <a:lvl2pPr marL="685800" marR="0" lvl="1" indent="-295275" algn="l" rtl="0">
              <a:lnSpc>
                <a:spcPct val="90000"/>
              </a:lnSpc>
              <a:spcBef>
                <a:spcPts val="675"/>
              </a:spcBef>
              <a:spcAft>
                <a:spcPts val="0"/>
              </a:spcAft>
              <a:buClr>
                <a:srgbClr val="000000"/>
              </a:buClr>
              <a:buSzPts val="2600"/>
              <a:buFont typeface="Arial"/>
              <a:buChar char="•"/>
              <a:defRPr sz="1950" b="0" i="0" u="none" strike="noStrike" cap="none">
                <a:solidFill>
                  <a:srgbClr val="000000"/>
                </a:solidFill>
                <a:latin typeface="Calibri"/>
                <a:ea typeface="Calibri"/>
                <a:cs typeface="Calibri"/>
                <a:sym typeface="Calibri"/>
              </a:defRPr>
            </a:lvl2pPr>
            <a:lvl3pPr marL="1028700" marR="0" lvl="2" indent="-295275" algn="l" rtl="0">
              <a:lnSpc>
                <a:spcPct val="90000"/>
              </a:lnSpc>
              <a:spcBef>
                <a:spcPts val="675"/>
              </a:spcBef>
              <a:spcAft>
                <a:spcPts val="0"/>
              </a:spcAft>
              <a:buClr>
                <a:srgbClr val="000000"/>
              </a:buClr>
              <a:buSzPts val="2600"/>
              <a:buFont typeface="Arial"/>
              <a:buChar char="•"/>
              <a:defRPr sz="1950" b="0" i="0" u="none" strike="noStrike" cap="none">
                <a:solidFill>
                  <a:srgbClr val="000000"/>
                </a:solidFill>
                <a:latin typeface="Calibri"/>
                <a:ea typeface="Calibri"/>
                <a:cs typeface="Calibri"/>
                <a:sym typeface="Calibri"/>
              </a:defRPr>
            </a:lvl3pPr>
            <a:lvl4pPr marL="1371600" marR="0" lvl="3" indent="-295275" algn="l" rtl="0">
              <a:lnSpc>
                <a:spcPct val="90000"/>
              </a:lnSpc>
              <a:spcBef>
                <a:spcPts val="675"/>
              </a:spcBef>
              <a:spcAft>
                <a:spcPts val="0"/>
              </a:spcAft>
              <a:buClr>
                <a:srgbClr val="000000"/>
              </a:buClr>
              <a:buSzPts val="2600"/>
              <a:buFont typeface="Arial"/>
              <a:buChar char="•"/>
              <a:defRPr sz="1950" b="0" i="0" u="none" strike="noStrike" cap="none">
                <a:solidFill>
                  <a:srgbClr val="000000"/>
                </a:solidFill>
                <a:latin typeface="Calibri"/>
                <a:ea typeface="Calibri"/>
                <a:cs typeface="Calibri"/>
                <a:sym typeface="Calibri"/>
              </a:defRPr>
            </a:lvl4pPr>
            <a:lvl5pPr marL="1714500" marR="0" lvl="4" indent="-295275" algn="l" rtl="0">
              <a:lnSpc>
                <a:spcPct val="90000"/>
              </a:lnSpc>
              <a:spcBef>
                <a:spcPts val="675"/>
              </a:spcBef>
              <a:spcAft>
                <a:spcPts val="0"/>
              </a:spcAft>
              <a:buClr>
                <a:srgbClr val="000000"/>
              </a:buClr>
              <a:buSzPts val="2600"/>
              <a:buFont typeface="Arial"/>
              <a:buChar char="•"/>
              <a:defRPr sz="1950" b="0" i="0" u="none" strike="noStrike" cap="none">
                <a:solidFill>
                  <a:srgbClr val="000000"/>
                </a:solidFill>
                <a:latin typeface="Calibri"/>
                <a:ea typeface="Calibri"/>
                <a:cs typeface="Calibri"/>
                <a:sym typeface="Calibri"/>
              </a:defRPr>
            </a:lvl5pPr>
            <a:lvl6pPr marL="2057400" marR="0" lvl="5" indent="-295275" algn="l" rtl="0">
              <a:lnSpc>
                <a:spcPct val="90000"/>
              </a:lnSpc>
              <a:spcBef>
                <a:spcPts val="675"/>
              </a:spcBef>
              <a:spcAft>
                <a:spcPts val="0"/>
              </a:spcAft>
              <a:buClr>
                <a:srgbClr val="000000"/>
              </a:buClr>
              <a:buSzPts val="2600"/>
              <a:buFont typeface="Arial"/>
              <a:buChar char="•"/>
              <a:defRPr sz="1950" b="0" i="0" u="none" strike="noStrike" cap="none">
                <a:solidFill>
                  <a:srgbClr val="000000"/>
                </a:solidFill>
                <a:latin typeface="Calibri"/>
                <a:ea typeface="Calibri"/>
                <a:cs typeface="Calibri"/>
                <a:sym typeface="Calibri"/>
              </a:defRPr>
            </a:lvl6pPr>
            <a:lvl7pPr marL="2400300" marR="0" lvl="6" indent="-295275" algn="l" rtl="0">
              <a:lnSpc>
                <a:spcPct val="90000"/>
              </a:lnSpc>
              <a:spcBef>
                <a:spcPts val="675"/>
              </a:spcBef>
              <a:spcAft>
                <a:spcPts val="0"/>
              </a:spcAft>
              <a:buClr>
                <a:srgbClr val="000000"/>
              </a:buClr>
              <a:buSzPts val="2600"/>
              <a:buFont typeface="Arial"/>
              <a:buChar char="•"/>
              <a:defRPr sz="1950" b="0" i="0" u="none" strike="noStrike" cap="none">
                <a:solidFill>
                  <a:srgbClr val="000000"/>
                </a:solidFill>
                <a:latin typeface="Calibri"/>
                <a:ea typeface="Calibri"/>
                <a:cs typeface="Calibri"/>
                <a:sym typeface="Calibri"/>
              </a:defRPr>
            </a:lvl7pPr>
            <a:lvl8pPr marL="2743200" marR="0" lvl="7" indent="-295275" algn="l" rtl="0">
              <a:lnSpc>
                <a:spcPct val="90000"/>
              </a:lnSpc>
              <a:spcBef>
                <a:spcPts val="675"/>
              </a:spcBef>
              <a:spcAft>
                <a:spcPts val="0"/>
              </a:spcAft>
              <a:buClr>
                <a:srgbClr val="000000"/>
              </a:buClr>
              <a:buSzPts val="2600"/>
              <a:buFont typeface="Arial"/>
              <a:buChar char="•"/>
              <a:defRPr sz="1950" b="0" i="0" u="none" strike="noStrike" cap="none">
                <a:solidFill>
                  <a:srgbClr val="000000"/>
                </a:solidFill>
                <a:latin typeface="Calibri"/>
                <a:ea typeface="Calibri"/>
                <a:cs typeface="Calibri"/>
                <a:sym typeface="Calibri"/>
              </a:defRPr>
            </a:lvl8pPr>
            <a:lvl9pPr marL="3086100" marR="0" lvl="8" indent="-295275" algn="l" rtl="0">
              <a:lnSpc>
                <a:spcPct val="90000"/>
              </a:lnSpc>
              <a:spcBef>
                <a:spcPts val="675"/>
              </a:spcBef>
              <a:spcAft>
                <a:spcPts val="0"/>
              </a:spcAft>
              <a:buClr>
                <a:srgbClr val="000000"/>
              </a:buClr>
              <a:buSzPts val="2600"/>
              <a:buFont typeface="Arial"/>
              <a:buChar char="•"/>
              <a:defRPr sz="1950" b="0" i="0" u="none" strike="noStrike" cap="none">
                <a:solidFill>
                  <a:srgbClr val="000000"/>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8883800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11" name="Texto del título"/>
          <p:cNvSpPr txBox="1">
            <a:spLocks noGrp="1"/>
          </p:cNvSpPr>
          <p:nvPr>
            <p:ph type="title"/>
          </p:nvPr>
        </p:nvSpPr>
        <p:spPr>
          <a:xfrm>
            <a:off x="647701" y="1060528"/>
            <a:ext cx="7340601" cy="2256062"/>
          </a:xfrm>
          <a:prstGeom prst="rect">
            <a:avLst/>
          </a:prstGeom>
        </p:spPr>
        <p:txBody>
          <a:bodyPr anchor="b"/>
          <a:lstStyle>
            <a:lvl1pPr algn="ctr">
              <a:defRPr sz="4200"/>
            </a:lvl1pPr>
          </a:lstStyle>
          <a:p>
            <a:r>
              <a:t>Texto del título</a:t>
            </a:r>
          </a:p>
        </p:txBody>
      </p:sp>
      <p:sp>
        <p:nvSpPr>
          <p:cNvPr id="12" name="Nivel de texto 1…"/>
          <p:cNvSpPr txBox="1">
            <a:spLocks noGrp="1"/>
          </p:cNvSpPr>
          <p:nvPr>
            <p:ph type="body" sz="quarter" idx="1"/>
          </p:nvPr>
        </p:nvSpPr>
        <p:spPr>
          <a:xfrm>
            <a:off x="1079500" y="3403593"/>
            <a:ext cx="6477001" cy="1564543"/>
          </a:xfrm>
          <a:prstGeom prst="rect">
            <a:avLst/>
          </a:prstGeom>
        </p:spPr>
        <p:txBody>
          <a:bodyPr/>
          <a:lstStyle>
            <a:lvl1pPr marL="0" indent="0" algn="ctr">
              <a:buSzTx/>
              <a:buFontTx/>
              <a:buNone/>
              <a:defRPr sz="1650"/>
            </a:lvl1pPr>
            <a:lvl2pPr marL="0" indent="324005" algn="ctr">
              <a:buSzTx/>
              <a:buFontTx/>
              <a:buNone/>
              <a:defRPr sz="1650"/>
            </a:lvl2pPr>
            <a:lvl3pPr marL="0" indent="648013" algn="ctr">
              <a:buSzTx/>
              <a:buFontTx/>
              <a:buNone/>
              <a:defRPr sz="1650"/>
            </a:lvl3pPr>
            <a:lvl4pPr marL="0" indent="972018" algn="ctr">
              <a:buSzTx/>
              <a:buFontTx/>
              <a:buNone/>
              <a:defRPr sz="1650"/>
            </a:lvl4pPr>
            <a:lvl5pPr marL="0" indent="1296025" algn="ctr">
              <a:buSzTx/>
              <a:buFontTx/>
              <a:buNone/>
              <a:defRPr sz="1650"/>
            </a:lvl5pPr>
          </a:lstStyle>
          <a:p>
            <a:r>
              <a:t>Nivel de texto 1</a:t>
            </a:r>
          </a:p>
          <a:p>
            <a:pPr lvl="1"/>
            <a:r>
              <a:t>Nivel de texto 2</a:t>
            </a:r>
          </a:p>
          <a:p>
            <a:pPr lvl="2"/>
            <a:r>
              <a:t>Nivel de texto 3</a:t>
            </a:r>
          </a:p>
          <a:p>
            <a:pPr lvl="3"/>
            <a:r>
              <a:t>Nivel de texto 4</a:t>
            </a:r>
          </a:p>
          <a:p>
            <a:pPr lvl="4"/>
            <a:r>
              <a:t>Nivel de texto 5</a:t>
            </a:r>
          </a:p>
        </p:txBody>
      </p:sp>
      <p:sp>
        <p:nvSpPr>
          <p:cNvPr id="13"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101110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20"/>
        <p:cNvGrpSpPr/>
        <p:nvPr/>
      </p:nvGrpSpPr>
      <p:grpSpPr>
        <a:xfrm>
          <a:off x="0" y="0"/>
          <a:ext cx="0" cy="0"/>
          <a:chOff x="0" y="0"/>
          <a:chExt cx="0" cy="0"/>
        </a:xfrm>
      </p:grpSpPr>
      <p:sp>
        <p:nvSpPr>
          <p:cNvPr id="21" name="Google Shape;21;p17"/>
          <p:cNvSpPr txBox="1">
            <a:spLocks noGrp="1"/>
          </p:cNvSpPr>
          <p:nvPr>
            <p:ph type="sldNum" idx="12"/>
          </p:nvPr>
        </p:nvSpPr>
        <p:spPr>
          <a:xfrm>
            <a:off x="7847986" y="5942087"/>
            <a:ext cx="194291" cy="473166"/>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88888"/>
              </a:buClr>
              <a:buSzPts val="1100"/>
              <a:buFont typeface="Calibri"/>
              <a:buNone/>
              <a:defRPr/>
            </a:lvl1pPr>
            <a:lvl2pPr marL="0" lvl="1" indent="0" algn="r">
              <a:lnSpc>
                <a:spcPct val="100000"/>
              </a:lnSpc>
              <a:spcBef>
                <a:spcPts val="0"/>
              </a:spcBef>
              <a:spcAft>
                <a:spcPts val="0"/>
              </a:spcAft>
              <a:buClr>
                <a:srgbClr val="888888"/>
              </a:buClr>
              <a:buSzPts val="1100"/>
              <a:buFont typeface="Calibri"/>
              <a:buNone/>
              <a:defRPr/>
            </a:lvl2pPr>
            <a:lvl3pPr marL="0" lvl="2" indent="0" algn="r">
              <a:lnSpc>
                <a:spcPct val="100000"/>
              </a:lnSpc>
              <a:spcBef>
                <a:spcPts val="0"/>
              </a:spcBef>
              <a:spcAft>
                <a:spcPts val="0"/>
              </a:spcAft>
              <a:buClr>
                <a:srgbClr val="888888"/>
              </a:buClr>
              <a:buSzPts val="1100"/>
              <a:buFont typeface="Calibri"/>
              <a:buNone/>
              <a:defRPr/>
            </a:lvl3pPr>
            <a:lvl4pPr marL="0" lvl="3" indent="0" algn="r">
              <a:lnSpc>
                <a:spcPct val="100000"/>
              </a:lnSpc>
              <a:spcBef>
                <a:spcPts val="0"/>
              </a:spcBef>
              <a:spcAft>
                <a:spcPts val="0"/>
              </a:spcAft>
              <a:buClr>
                <a:srgbClr val="888888"/>
              </a:buClr>
              <a:buSzPts val="1100"/>
              <a:buFont typeface="Calibri"/>
              <a:buNone/>
              <a:defRPr/>
            </a:lvl4pPr>
            <a:lvl5pPr marL="0" lvl="4" indent="0" algn="r">
              <a:lnSpc>
                <a:spcPct val="100000"/>
              </a:lnSpc>
              <a:spcBef>
                <a:spcPts val="0"/>
              </a:spcBef>
              <a:spcAft>
                <a:spcPts val="0"/>
              </a:spcAft>
              <a:buClr>
                <a:srgbClr val="888888"/>
              </a:buClr>
              <a:buSzPts val="1100"/>
              <a:buFont typeface="Calibri"/>
              <a:buNone/>
              <a:defRPr/>
            </a:lvl5pPr>
            <a:lvl6pPr marL="0" lvl="5" indent="0" algn="r">
              <a:lnSpc>
                <a:spcPct val="100000"/>
              </a:lnSpc>
              <a:spcBef>
                <a:spcPts val="0"/>
              </a:spcBef>
              <a:spcAft>
                <a:spcPts val="0"/>
              </a:spcAft>
              <a:buClr>
                <a:srgbClr val="888888"/>
              </a:buClr>
              <a:buSzPts val="1100"/>
              <a:buFont typeface="Calibri"/>
              <a:buNone/>
              <a:defRPr/>
            </a:lvl6pPr>
            <a:lvl7pPr marL="0" lvl="6" indent="0" algn="r">
              <a:lnSpc>
                <a:spcPct val="100000"/>
              </a:lnSpc>
              <a:spcBef>
                <a:spcPts val="0"/>
              </a:spcBef>
              <a:spcAft>
                <a:spcPts val="0"/>
              </a:spcAft>
              <a:buClr>
                <a:srgbClr val="888888"/>
              </a:buClr>
              <a:buSzPts val="1100"/>
              <a:buFont typeface="Calibri"/>
              <a:buNone/>
              <a:defRPr/>
            </a:lvl7pPr>
            <a:lvl8pPr marL="0" lvl="7" indent="0" algn="r">
              <a:lnSpc>
                <a:spcPct val="100000"/>
              </a:lnSpc>
              <a:spcBef>
                <a:spcPts val="0"/>
              </a:spcBef>
              <a:spcAft>
                <a:spcPts val="0"/>
              </a:spcAft>
              <a:buClr>
                <a:srgbClr val="888888"/>
              </a:buClr>
              <a:buSzPts val="1100"/>
              <a:buFont typeface="Calibri"/>
              <a:buNone/>
              <a:defRPr/>
            </a:lvl8pPr>
            <a:lvl9pPr marL="0" lvl="8" indent="0" algn="r">
              <a:lnSpc>
                <a:spcPct val="100000"/>
              </a:lnSpc>
              <a:spcBef>
                <a:spcPts val="0"/>
              </a:spcBef>
              <a:spcAft>
                <a:spcPts val="0"/>
              </a:spcAft>
              <a:buClr>
                <a:srgbClr val="888888"/>
              </a:buClr>
              <a:buSzPts val="1100"/>
              <a:buFont typeface="Calibri"/>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extLst>
      <p:ext uri="{BB962C8B-B14F-4D97-AF65-F5344CB8AC3E}">
        <p14:creationId xmlns:p14="http://schemas.microsoft.com/office/powerpoint/2010/main" val="16461078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294384" y="560402"/>
            <a:ext cx="8047233" cy="721178"/>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294384" y="1451265"/>
            <a:ext cx="8047233" cy="4302133"/>
          </a:xfrm>
          <a:prstGeom prst="rect">
            <a:avLst/>
          </a:prstGeom>
        </p:spPr>
        <p:txBody>
          <a:bodyPr spcFirstLastPara="1" wrap="square" lIns="91425" tIns="91425" rIns="91425" bIns="91425" anchor="t" anchorCtr="0">
            <a:normAutofit/>
          </a:bodyPr>
          <a:lstStyle>
            <a:lvl1pPr marL="431780" lvl="0" indent="-323835">
              <a:spcBef>
                <a:spcPts val="0"/>
              </a:spcBef>
              <a:spcAft>
                <a:spcPts val="0"/>
              </a:spcAft>
              <a:buSzPts val="1800"/>
              <a:buChar char="●"/>
              <a:defRPr/>
            </a:lvl1pPr>
            <a:lvl2pPr marL="863559" lvl="1" indent="-299847">
              <a:spcBef>
                <a:spcPts val="0"/>
              </a:spcBef>
              <a:spcAft>
                <a:spcPts val="0"/>
              </a:spcAft>
              <a:buSzPts val="1400"/>
              <a:buChar char="○"/>
              <a:defRPr/>
            </a:lvl2pPr>
            <a:lvl3pPr marL="1295339" lvl="2" indent="-299847">
              <a:spcBef>
                <a:spcPts val="0"/>
              </a:spcBef>
              <a:spcAft>
                <a:spcPts val="0"/>
              </a:spcAft>
              <a:buSzPts val="1400"/>
              <a:buChar char="■"/>
              <a:defRPr/>
            </a:lvl3pPr>
            <a:lvl4pPr marL="1727119" lvl="3" indent="-299847">
              <a:spcBef>
                <a:spcPts val="0"/>
              </a:spcBef>
              <a:spcAft>
                <a:spcPts val="0"/>
              </a:spcAft>
              <a:buSzPts val="1400"/>
              <a:buChar char="●"/>
              <a:defRPr/>
            </a:lvl4pPr>
            <a:lvl5pPr marL="2158898" lvl="4" indent="-299847">
              <a:spcBef>
                <a:spcPts val="0"/>
              </a:spcBef>
              <a:spcAft>
                <a:spcPts val="0"/>
              </a:spcAft>
              <a:buSzPts val="1400"/>
              <a:buChar char="○"/>
              <a:defRPr/>
            </a:lvl5pPr>
            <a:lvl6pPr marL="2590678" lvl="5" indent="-299847">
              <a:spcBef>
                <a:spcPts val="0"/>
              </a:spcBef>
              <a:spcAft>
                <a:spcPts val="0"/>
              </a:spcAft>
              <a:buSzPts val="1400"/>
              <a:buChar char="■"/>
              <a:defRPr/>
            </a:lvl6pPr>
            <a:lvl7pPr marL="3022458" lvl="6" indent="-299847">
              <a:spcBef>
                <a:spcPts val="0"/>
              </a:spcBef>
              <a:spcAft>
                <a:spcPts val="0"/>
              </a:spcAft>
              <a:buSzPts val="1400"/>
              <a:buChar char="●"/>
              <a:defRPr/>
            </a:lvl7pPr>
            <a:lvl8pPr marL="3454237" lvl="7" indent="-299847">
              <a:spcBef>
                <a:spcPts val="0"/>
              </a:spcBef>
              <a:spcAft>
                <a:spcPts val="0"/>
              </a:spcAft>
              <a:buSzPts val="1400"/>
              <a:buChar char="○"/>
              <a:defRPr/>
            </a:lvl8pPr>
            <a:lvl9pPr marL="3886017" lvl="8" indent="-299847">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001766" y="5872199"/>
            <a:ext cx="518217" cy="495644"/>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o"/>
              <a:pPr marL="0" lvl="0" indent="0" algn="r" rtl="0">
                <a:spcBef>
                  <a:spcPts val="0"/>
                </a:spcBef>
                <a:spcAft>
                  <a:spcPts val="0"/>
                </a:spcAft>
                <a:buNone/>
              </a:pPr>
              <a:t>‹#›</a:t>
            </a:fld>
            <a:endParaRPr/>
          </a:p>
        </p:txBody>
      </p:sp>
    </p:spTree>
    <p:extLst>
      <p:ext uri="{BB962C8B-B14F-4D97-AF65-F5344CB8AC3E}">
        <p14:creationId xmlns:p14="http://schemas.microsoft.com/office/powerpoint/2010/main" val="37637445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Titel und Inhalt">
    <p:spTree>
      <p:nvGrpSpPr>
        <p:cNvPr id="1" name=""/>
        <p:cNvGrpSpPr/>
        <p:nvPr/>
      </p:nvGrpSpPr>
      <p:grpSpPr>
        <a:xfrm>
          <a:off x="0" y="0"/>
          <a:ext cx="0" cy="0"/>
          <a:chOff x="0" y="0"/>
          <a:chExt cx="0" cy="0"/>
        </a:xfrm>
      </p:grpSpPr>
      <p:sp>
        <p:nvSpPr>
          <p:cNvPr id="18" name="Inhaltsplatzhalter 17"/>
          <p:cNvSpPr>
            <a:spLocks noGrp="1"/>
          </p:cNvSpPr>
          <p:nvPr>
            <p:ph sz="quarter" idx="12"/>
          </p:nvPr>
        </p:nvSpPr>
        <p:spPr>
          <a:xfrm>
            <a:off x="500769" y="1515642"/>
            <a:ext cx="7636267" cy="4171130"/>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a:p>
        </p:txBody>
      </p:sp>
      <p:sp>
        <p:nvSpPr>
          <p:cNvPr id="3" name="Titel 2"/>
          <p:cNvSpPr>
            <a:spLocks noGrp="1"/>
          </p:cNvSpPr>
          <p:nvPr>
            <p:ph type="title"/>
          </p:nvPr>
        </p:nvSpPr>
        <p:spPr>
          <a:xfrm>
            <a:off x="500768" y="336845"/>
            <a:ext cx="5925466" cy="906768"/>
          </a:xfrm>
        </p:spPr>
        <p:txBody>
          <a:bodyPr/>
          <a:lstStyle/>
          <a:p>
            <a:r>
              <a:rPr lang="de-DE" noProof="0"/>
              <a:t>Mastertitelformat bearbeiten</a:t>
            </a:r>
            <a:endParaRPr lang="en-GB" noProof="0"/>
          </a:p>
        </p:txBody>
      </p:sp>
      <p:sp>
        <p:nvSpPr>
          <p:cNvPr id="6" name="Rectangle 47"/>
          <p:cNvSpPr>
            <a:spLocks noGrp="1" noChangeArrowheads="1"/>
          </p:cNvSpPr>
          <p:nvPr>
            <p:ph type="sldNum" sz="quarter" idx="4"/>
          </p:nvPr>
        </p:nvSpPr>
        <p:spPr bwMode="auto">
          <a:xfrm>
            <a:off x="6409533" y="5926623"/>
            <a:ext cx="1722701" cy="13080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a:defRPr sz="850">
                <a:solidFill>
                  <a:schemeClr val="accent2"/>
                </a:solidFill>
                <a:latin typeface="Arial" pitchFamily="34" charset="0"/>
                <a:ea typeface="ＭＳ Ｐゴシック" pitchFamily="34" charset="-128"/>
                <a:cs typeface="+mn-cs"/>
              </a:defRPr>
            </a:lvl1pPr>
          </a:lstStyle>
          <a:p>
            <a:pPr>
              <a:defRPr/>
            </a:pPr>
            <a:fld id="{9FF9BEAF-778C-7446-863C-7292389481CB}" type="slidenum">
              <a:rPr lang="en-GB" noProof="0" smtClean="0"/>
              <a:pPr>
                <a:defRPr/>
              </a:pPr>
              <a:t>‹#›</a:t>
            </a:fld>
            <a:endParaRPr lang="en-GB" noProof="0"/>
          </a:p>
        </p:txBody>
      </p:sp>
      <p:sp>
        <p:nvSpPr>
          <p:cNvPr id="7" name="Rectangle 51"/>
          <p:cNvSpPr>
            <a:spLocks noGrp="1" noChangeArrowheads="1"/>
          </p:cNvSpPr>
          <p:nvPr>
            <p:ph type="dt" sz="half" idx="2"/>
          </p:nvPr>
        </p:nvSpPr>
        <p:spPr bwMode="auto">
          <a:xfrm>
            <a:off x="499077" y="5924642"/>
            <a:ext cx="1799167" cy="21551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sz="850">
                <a:solidFill>
                  <a:schemeClr val="accent2"/>
                </a:solidFill>
                <a:latin typeface="Arial" pitchFamily="34" charset="0"/>
                <a:ea typeface="ＭＳ Ｐゴシック" pitchFamily="34" charset="-128"/>
                <a:cs typeface="+mn-cs"/>
              </a:defRPr>
            </a:lvl1pPr>
          </a:lstStyle>
          <a:p>
            <a:pPr>
              <a:defRPr/>
            </a:pPr>
            <a:fld id="{F36B4F74-2901-1B4A-A15E-8C1388FF047B}" type="datetime1">
              <a:rPr lang="en-GB" noProof="0" smtClean="0"/>
              <a:t>08/04/2024</a:t>
            </a:fld>
            <a:endParaRPr lang="en-GB" noProof="0"/>
          </a:p>
        </p:txBody>
      </p:sp>
    </p:spTree>
    <p:extLst>
      <p:ext uri="{BB962C8B-B14F-4D97-AF65-F5344CB8AC3E}">
        <p14:creationId xmlns:p14="http://schemas.microsoft.com/office/powerpoint/2010/main" val="10391281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18" name="Inhaltsplatzhalter 17"/>
          <p:cNvSpPr>
            <a:spLocks noGrp="1"/>
          </p:cNvSpPr>
          <p:nvPr>
            <p:ph sz="quarter" idx="12"/>
          </p:nvPr>
        </p:nvSpPr>
        <p:spPr>
          <a:xfrm>
            <a:off x="500769" y="1515642"/>
            <a:ext cx="7636267" cy="4171130"/>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a:p>
        </p:txBody>
      </p:sp>
      <p:sp>
        <p:nvSpPr>
          <p:cNvPr id="3" name="Titel 2"/>
          <p:cNvSpPr>
            <a:spLocks noGrp="1"/>
          </p:cNvSpPr>
          <p:nvPr>
            <p:ph type="title"/>
          </p:nvPr>
        </p:nvSpPr>
        <p:spPr>
          <a:xfrm>
            <a:off x="500768" y="336845"/>
            <a:ext cx="5925466" cy="906768"/>
          </a:xfrm>
        </p:spPr>
        <p:txBody>
          <a:bodyPr/>
          <a:lstStyle/>
          <a:p>
            <a:r>
              <a:rPr lang="de-DE" noProof="0"/>
              <a:t>Mastertitelformat bearbeiten</a:t>
            </a:r>
            <a:endParaRPr lang="en-GB" noProof="0"/>
          </a:p>
        </p:txBody>
      </p:sp>
      <p:sp>
        <p:nvSpPr>
          <p:cNvPr id="6" name="Rectangle 47"/>
          <p:cNvSpPr>
            <a:spLocks noGrp="1" noChangeArrowheads="1"/>
          </p:cNvSpPr>
          <p:nvPr>
            <p:ph type="sldNum" sz="quarter" idx="4"/>
          </p:nvPr>
        </p:nvSpPr>
        <p:spPr bwMode="auto">
          <a:xfrm>
            <a:off x="6409533" y="5926623"/>
            <a:ext cx="1722701" cy="21474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a:defRPr sz="850">
                <a:solidFill>
                  <a:schemeClr val="accent2"/>
                </a:solidFill>
                <a:latin typeface="Arial" pitchFamily="34" charset="0"/>
                <a:ea typeface="ＭＳ Ｐゴシック" pitchFamily="34" charset="-128"/>
                <a:cs typeface="+mn-cs"/>
              </a:defRPr>
            </a:lvl1pPr>
          </a:lstStyle>
          <a:p>
            <a:pPr>
              <a:defRPr/>
            </a:pPr>
            <a:fld id="{9FF9BEAF-778C-7446-863C-7292389481CB}" type="slidenum">
              <a:rPr lang="en-GB" noProof="0" smtClean="0"/>
              <a:pPr>
                <a:defRPr/>
              </a:pPr>
              <a:t>‹#›</a:t>
            </a:fld>
            <a:endParaRPr lang="en-GB" noProof="0"/>
          </a:p>
        </p:txBody>
      </p:sp>
      <p:sp>
        <p:nvSpPr>
          <p:cNvPr id="7" name="Rectangle 51"/>
          <p:cNvSpPr>
            <a:spLocks noGrp="1" noChangeArrowheads="1"/>
          </p:cNvSpPr>
          <p:nvPr>
            <p:ph type="dt" sz="half" idx="2"/>
          </p:nvPr>
        </p:nvSpPr>
        <p:spPr bwMode="auto">
          <a:xfrm>
            <a:off x="499077" y="5924642"/>
            <a:ext cx="1799167" cy="21551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sz="850">
                <a:solidFill>
                  <a:schemeClr val="accent2"/>
                </a:solidFill>
                <a:latin typeface="Arial" pitchFamily="34" charset="0"/>
                <a:ea typeface="ＭＳ Ｐゴシック" pitchFamily="34" charset="-128"/>
                <a:cs typeface="+mn-cs"/>
              </a:defRPr>
            </a:lvl1pPr>
          </a:lstStyle>
          <a:p>
            <a:pPr>
              <a:defRPr/>
            </a:pPr>
            <a:fld id="{F36B4F74-2901-1B4A-A15E-8C1388FF047B}" type="datetime1">
              <a:rPr lang="en-GB" noProof="0" smtClean="0"/>
              <a:t>08/04/2024</a:t>
            </a:fld>
            <a:endParaRPr lang="en-GB" noProof="0"/>
          </a:p>
        </p:txBody>
      </p:sp>
    </p:spTree>
    <p:extLst>
      <p:ext uri="{BB962C8B-B14F-4D97-AF65-F5344CB8AC3E}">
        <p14:creationId xmlns:p14="http://schemas.microsoft.com/office/powerpoint/2010/main" val="22190297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6650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ontents Slide">
    <p:spTree>
      <p:nvGrpSpPr>
        <p:cNvPr id="1" name=""/>
        <p:cNvGrpSpPr/>
        <p:nvPr/>
      </p:nvGrpSpPr>
      <p:grpSpPr>
        <a:xfrm>
          <a:off x="0" y="0"/>
          <a:ext cx="0" cy="0"/>
          <a:chOff x="0" y="0"/>
          <a:chExt cx="0" cy="0"/>
        </a:xfrm>
      </p:grpSpPr>
      <p:pic>
        <p:nvPicPr>
          <p:cNvPr id="7" name="Google Shape;29;p7">
            <a:extLst>
              <a:ext uri="{FF2B5EF4-FFF2-40B4-BE49-F238E27FC236}">
                <a16:creationId xmlns:a16="http://schemas.microsoft.com/office/drawing/2014/main" id="{51E5A323-3B51-42C0-9F87-FE86DF849E95}"/>
              </a:ext>
            </a:extLst>
          </p:cNvPr>
          <p:cNvPicPr preferRelativeResize="0"/>
          <p:nvPr userDrawn="1"/>
        </p:nvPicPr>
        <p:blipFill>
          <a:blip r:embed="rId2">
            <a:alphaModFix/>
          </a:blip>
          <a:stretch>
            <a:fillRect/>
          </a:stretch>
        </p:blipFill>
        <p:spPr>
          <a:xfrm>
            <a:off x="2450025" y="5949007"/>
            <a:ext cx="516335" cy="373070"/>
          </a:xfrm>
          <a:prstGeom prst="rect">
            <a:avLst/>
          </a:prstGeom>
          <a:noFill/>
          <a:ln>
            <a:noFill/>
          </a:ln>
        </p:spPr>
      </p:pic>
      <p:sp>
        <p:nvSpPr>
          <p:cNvPr id="8" name="Google Shape;30;p7">
            <a:extLst>
              <a:ext uri="{FF2B5EF4-FFF2-40B4-BE49-F238E27FC236}">
                <a16:creationId xmlns:a16="http://schemas.microsoft.com/office/drawing/2014/main" id="{81E0E84D-D3DC-489A-93D6-392A03534B60}"/>
              </a:ext>
            </a:extLst>
          </p:cNvPr>
          <p:cNvSpPr txBox="1"/>
          <p:nvPr userDrawn="1"/>
        </p:nvSpPr>
        <p:spPr>
          <a:xfrm>
            <a:off x="2966360" y="5866267"/>
            <a:ext cx="4976487" cy="538550"/>
          </a:xfrm>
          <a:prstGeom prst="rect">
            <a:avLst/>
          </a:prstGeom>
          <a:noFill/>
          <a:ln>
            <a:noFill/>
          </a:ln>
        </p:spPr>
        <p:txBody>
          <a:bodyPr spcFirstLastPara="1" wrap="square" lIns="84354" tIns="42166" rIns="84354" bIns="42166" anchor="t" anchorCtr="0">
            <a:noAutofit/>
          </a:bodyPr>
          <a:lstStyle/>
          <a:p>
            <a:pPr marL="0" marR="0" lvl="0" indent="0" algn="l" rtl="0">
              <a:spcBef>
                <a:spcPts val="0"/>
              </a:spcBef>
              <a:spcAft>
                <a:spcPts val="0"/>
              </a:spcAft>
              <a:buSzPts val="1100"/>
              <a:buNone/>
            </a:pPr>
            <a:r>
              <a:rPr lang="fr-FR" sz="738" i="1">
                <a:solidFill>
                  <a:srgbClr val="585858"/>
                </a:solidFill>
                <a:latin typeface="Roboto Light"/>
                <a:ea typeface="Roboto Light"/>
                <a:cs typeface="Roboto Light"/>
                <a:sym typeface="Roboto Light"/>
              </a:rPr>
              <a:t>This </a:t>
            </a:r>
            <a:r>
              <a:rPr lang="fr-FR" sz="738" i="1" err="1">
                <a:solidFill>
                  <a:srgbClr val="585858"/>
                </a:solidFill>
                <a:latin typeface="Roboto Light"/>
                <a:ea typeface="Roboto Light"/>
                <a:cs typeface="Roboto Light"/>
                <a:sym typeface="Roboto Light"/>
              </a:rPr>
              <a:t>project</a:t>
            </a:r>
            <a:r>
              <a:rPr lang="fr-FR" sz="738" i="1">
                <a:solidFill>
                  <a:srgbClr val="585858"/>
                </a:solidFill>
                <a:latin typeface="Roboto Light"/>
                <a:ea typeface="Roboto Light"/>
                <a:cs typeface="Roboto Light"/>
                <a:sym typeface="Roboto Light"/>
              </a:rPr>
              <a:t> has </a:t>
            </a:r>
            <a:r>
              <a:rPr lang="fr-FR" sz="738" i="1" err="1">
                <a:solidFill>
                  <a:srgbClr val="585858"/>
                </a:solidFill>
                <a:latin typeface="Roboto Light"/>
                <a:ea typeface="Roboto Light"/>
                <a:cs typeface="Roboto Light"/>
                <a:sym typeface="Roboto Light"/>
              </a:rPr>
              <a:t>received</a:t>
            </a:r>
            <a:r>
              <a:rPr lang="fr-FR" sz="738" i="1">
                <a:solidFill>
                  <a:srgbClr val="585858"/>
                </a:solidFill>
                <a:latin typeface="Roboto Light"/>
                <a:ea typeface="Roboto Light"/>
                <a:cs typeface="Roboto Light"/>
                <a:sym typeface="Roboto Light"/>
              </a:rPr>
              <a:t> </a:t>
            </a:r>
            <a:r>
              <a:rPr lang="fr-FR" sz="738" i="1" err="1">
                <a:solidFill>
                  <a:srgbClr val="585858"/>
                </a:solidFill>
                <a:latin typeface="Roboto Light"/>
                <a:ea typeface="Roboto Light"/>
                <a:cs typeface="Roboto Light"/>
                <a:sym typeface="Roboto Light"/>
              </a:rPr>
              <a:t>funding</a:t>
            </a:r>
            <a:r>
              <a:rPr lang="fr-FR" sz="738" i="1">
                <a:solidFill>
                  <a:srgbClr val="585858"/>
                </a:solidFill>
                <a:latin typeface="Roboto Light"/>
                <a:ea typeface="Roboto Light"/>
                <a:cs typeface="Roboto Light"/>
                <a:sym typeface="Roboto Light"/>
              </a:rPr>
              <a:t> </a:t>
            </a:r>
            <a:r>
              <a:rPr lang="fr-FR" sz="738" i="1" err="1">
                <a:solidFill>
                  <a:srgbClr val="585858"/>
                </a:solidFill>
                <a:latin typeface="Roboto Light"/>
                <a:ea typeface="Roboto Light"/>
                <a:cs typeface="Roboto Light"/>
                <a:sym typeface="Roboto Light"/>
              </a:rPr>
              <a:t>from</a:t>
            </a:r>
            <a:r>
              <a:rPr lang="fr-FR" sz="738" i="1">
                <a:solidFill>
                  <a:srgbClr val="585858"/>
                </a:solidFill>
                <a:latin typeface="Roboto Light"/>
                <a:ea typeface="Roboto Light"/>
                <a:cs typeface="Roboto Light"/>
                <a:sym typeface="Roboto Light"/>
              </a:rPr>
              <a:t> the </a:t>
            </a:r>
            <a:r>
              <a:rPr lang="fr-FR" sz="738" i="1" err="1">
                <a:solidFill>
                  <a:srgbClr val="585858"/>
                </a:solidFill>
                <a:latin typeface="Roboto Light"/>
                <a:ea typeface="Roboto Light"/>
                <a:cs typeface="Roboto Light"/>
                <a:sym typeface="Roboto Light"/>
              </a:rPr>
              <a:t>European</a:t>
            </a:r>
            <a:r>
              <a:rPr lang="fr-FR" sz="738" i="1">
                <a:solidFill>
                  <a:srgbClr val="585858"/>
                </a:solidFill>
                <a:latin typeface="Roboto Light"/>
                <a:ea typeface="Roboto Light"/>
                <a:cs typeface="Roboto Light"/>
                <a:sym typeface="Roboto Light"/>
              </a:rPr>
              <a:t> </a:t>
            </a:r>
            <a:r>
              <a:rPr lang="fr-FR" sz="738" i="1" err="1">
                <a:solidFill>
                  <a:srgbClr val="585858"/>
                </a:solidFill>
                <a:latin typeface="Roboto Light"/>
                <a:ea typeface="Roboto Light"/>
                <a:cs typeface="Roboto Light"/>
                <a:sym typeface="Roboto Light"/>
              </a:rPr>
              <a:t>Union’s</a:t>
            </a:r>
            <a:r>
              <a:rPr lang="fr-FR" sz="738" i="1">
                <a:solidFill>
                  <a:srgbClr val="585858"/>
                </a:solidFill>
                <a:latin typeface="Roboto Light"/>
                <a:ea typeface="Roboto Light"/>
                <a:cs typeface="Roboto Light"/>
                <a:sym typeface="Roboto Light"/>
              </a:rPr>
              <a:t> Horizon 2020 </a:t>
            </a:r>
            <a:r>
              <a:rPr lang="fr-FR" sz="738" i="1" err="1">
                <a:solidFill>
                  <a:srgbClr val="585858"/>
                </a:solidFill>
                <a:latin typeface="Roboto Light"/>
                <a:ea typeface="Roboto Light"/>
                <a:cs typeface="Roboto Light"/>
                <a:sym typeface="Roboto Light"/>
              </a:rPr>
              <a:t>research</a:t>
            </a:r>
            <a:r>
              <a:rPr lang="fr-FR" sz="738" i="1">
                <a:solidFill>
                  <a:srgbClr val="585858"/>
                </a:solidFill>
                <a:latin typeface="Roboto Light"/>
                <a:ea typeface="Roboto Light"/>
                <a:cs typeface="Roboto Light"/>
                <a:sym typeface="Roboto Light"/>
              </a:rPr>
              <a:t> and innovation programme </a:t>
            </a:r>
            <a:r>
              <a:rPr lang="fr-FR" sz="738" i="1" err="1">
                <a:solidFill>
                  <a:srgbClr val="585858"/>
                </a:solidFill>
                <a:latin typeface="Roboto Light"/>
                <a:ea typeface="Roboto Light"/>
                <a:cs typeface="Roboto Light"/>
                <a:sym typeface="Roboto Light"/>
              </a:rPr>
              <a:t>under</a:t>
            </a:r>
            <a:r>
              <a:rPr lang="fr-FR" sz="738" i="1">
                <a:solidFill>
                  <a:srgbClr val="585858"/>
                </a:solidFill>
                <a:latin typeface="Roboto Light"/>
                <a:ea typeface="Roboto Light"/>
                <a:cs typeface="Roboto Light"/>
                <a:sym typeface="Roboto Light"/>
              </a:rPr>
              <a:t> Grant Agreement No. 101006817. The content of </a:t>
            </a:r>
            <a:r>
              <a:rPr lang="fr-FR" sz="738" i="1" err="1">
                <a:solidFill>
                  <a:srgbClr val="585858"/>
                </a:solidFill>
                <a:latin typeface="Roboto Light"/>
                <a:ea typeface="Roboto Light"/>
                <a:cs typeface="Roboto Light"/>
                <a:sym typeface="Roboto Light"/>
              </a:rPr>
              <a:t>this</a:t>
            </a:r>
            <a:r>
              <a:rPr lang="fr-FR" sz="738" i="1">
                <a:solidFill>
                  <a:srgbClr val="585858"/>
                </a:solidFill>
                <a:latin typeface="Roboto Light"/>
                <a:ea typeface="Roboto Light"/>
                <a:cs typeface="Roboto Light"/>
                <a:sym typeface="Roboto Light"/>
              </a:rPr>
              <a:t>  </a:t>
            </a:r>
            <a:r>
              <a:rPr lang="fr-FR" sz="738" i="1" err="1">
                <a:solidFill>
                  <a:srgbClr val="585858"/>
                </a:solidFill>
                <a:latin typeface="Roboto Light"/>
                <a:ea typeface="Roboto Light"/>
                <a:cs typeface="Roboto Light"/>
                <a:sym typeface="Roboto Light"/>
              </a:rPr>
              <a:t>presentation</a:t>
            </a:r>
            <a:r>
              <a:rPr lang="fr-FR" sz="738" i="1">
                <a:solidFill>
                  <a:srgbClr val="585858"/>
                </a:solidFill>
                <a:latin typeface="Roboto Light"/>
                <a:ea typeface="Roboto Light"/>
                <a:cs typeface="Roboto Light"/>
                <a:sym typeface="Roboto Light"/>
              </a:rPr>
              <a:t> </a:t>
            </a:r>
            <a:r>
              <a:rPr lang="fr-FR" sz="738" i="1" err="1">
                <a:solidFill>
                  <a:srgbClr val="585858"/>
                </a:solidFill>
                <a:latin typeface="Roboto Light"/>
                <a:ea typeface="Roboto Light"/>
                <a:cs typeface="Roboto Light"/>
                <a:sym typeface="Roboto Light"/>
              </a:rPr>
              <a:t>reflects</a:t>
            </a:r>
            <a:r>
              <a:rPr lang="fr-FR" sz="738" i="1">
                <a:solidFill>
                  <a:srgbClr val="585858"/>
                </a:solidFill>
                <a:latin typeface="Roboto Light"/>
                <a:ea typeface="Roboto Light"/>
                <a:cs typeface="Roboto Light"/>
                <a:sym typeface="Roboto Light"/>
              </a:rPr>
              <a:t> </a:t>
            </a:r>
            <a:r>
              <a:rPr lang="fr-FR" sz="738" i="1" err="1">
                <a:solidFill>
                  <a:srgbClr val="585858"/>
                </a:solidFill>
                <a:latin typeface="Roboto Light"/>
                <a:ea typeface="Roboto Light"/>
                <a:cs typeface="Roboto Light"/>
                <a:sym typeface="Roboto Light"/>
              </a:rPr>
              <a:t>only</a:t>
            </a:r>
            <a:r>
              <a:rPr lang="fr-FR" sz="738" i="1">
                <a:solidFill>
                  <a:srgbClr val="585858"/>
                </a:solidFill>
                <a:latin typeface="Roboto Light"/>
                <a:ea typeface="Roboto Light"/>
                <a:cs typeface="Roboto Light"/>
                <a:sym typeface="Roboto Light"/>
              </a:rPr>
              <a:t> the </a:t>
            </a:r>
            <a:r>
              <a:rPr lang="fr-FR" sz="738" i="1" err="1">
                <a:solidFill>
                  <a:srgbClr val="585858"/>
                </a:solidFill>
                <a:latin typeface="Roboto Light"/>
                <a:ea typeface="Roboto Light"/>
                <a:cs typeface="Roboto Light"/>
                <a:sym typeface="Roboto Light"/>
              </a:rPr>
              <a:t>author’s</a:t>
            </a:r>
            <a:r>
              <a:rPr lang="fr-FR" sz="738" i="1">
                <a:solidFill>
                  <a:srgbClr val="585858"/>
                </a:solidFill>
                <a:latin typeface="Roboto Light"/>
                <a:ea typeface="Roboto Light"/>
                <a:cs typeface="Roboto Light"/>
                <a:sym typeface="Roboto Light"/>
              </a:rPr>
              <a:t> </a:t>
            </a:r>
            <a:r>
              <a:rPr lang="fr-FR" sz="738" i="1" err="1">
                <a:solidFill>
                  <a:srgbClr val="585858"/>
                </a:solidFill>
                <a:latin typeface="Roboto Light"/>
                <a:ea typeface="Roboto Light"/>
                <a:cs typeface="Roboto Light"/>
                <a:sym typeface="Roboto Light"/>
              </a:rPr>
              <a:t>view</a:t>
            </a:r>
            <a:r>
              <a:rPr lang="fr-FR" sz="738" i="1">
                <a:solidFill>
                  <a:srgbClr val="585858"/>
                </a:solidFill>
                <a:latin typeface="Roboto Light"/>
                <a:ea typeface="Roboto Light"/>
                <a:cs typeface="Roboto Light"/>
                <a:sym typeface="Roboto Light"/>
              </a:rPr>
              <a:t>. </a:t>
            </a:r>
            <a:r>
              <a:rPr lang="fr-FR" sz="738" i="1" err="1">
                <a:solidFill>
                  <a:srgbClr val="585858"/>
                </a:solidFill>
                <a:latin typeface="Roboto Light"/>
                <a:ea typeface="Roboto Light"/>
                <a:cs typeface="Roboto Light"/>
                <a:sym typeface="Roboto Light"/>
              </a:rPr>
              <a:t>Neither</a:t>
            </a:r>
            <a:r>
              <a:rPr lang="fr-FR" sz="738" i="1">
                <a:solidFill>
                  <a:srgbClr val="585858"/>
                </a:solidFill>
                <a:latin typeface="Roboto Light"/>
                <a:ea typeface="Roboto Light"/>
                <a:cs typeface="Roboto Light"/>
                <a:sym typeface="Roboto Light"/>
              </a:rPr>
              <a:t> the European Commission </a:t>
            </a:r>
            <a:r>
              <a:rPr lang="fr-FR" sz="738" i="1" err="1">
                <a:solidFill>
                  <a:srgbClr val="585858"/>
                </a:solidFill>
                <a:latin typeface="Roboto Light"/>
                <a:ea typeface="Roboto Light"/>
                <a:cs typeface="Roboto Light"/>
                <a:sym typeface="Roboto Light"/>
              </a:rPr>
              <a:t>nor</a:t>
            </a:r>
            <a:r>
              <a:rPr lang="fr-FR" sz="738" i="1">
                <a:solidFill>
                  <a:srgbClr val="585858"/>
                </a:solidFill>
                <a:latin typeface="Roboto Light"/>
                <a:ea typeface="Roboto Light"/>
                <a:cs typeface="Roboto Light"/>
                <a:sym typeface="Roboto Light"/>
              </a:rPr>
              <a:t> the CINEA </a:t>
            </a:r>
            <a:r>
              <a:rPr lang="fr-FR" sz="738" i="1" err="1">
                <a:solidFill>
                  <a:srgbClr val="585858"/>
                </a:solidFill>
                <a:latin typeface="Roboto Light"/>
                <a:ea typeface="Roboto Light"/>
                <a:cs typeface="Roboto Light"/>
                <a:sym typeface="Roboto Light"/>
              </a:rPr>
              <a:t>is</a:t>
            </a:r>
            <a:r>
              <a:rPr lang="fr-FR" sz="738" i="1">
                <a:solidFill>
                  <a:srgbClr val="585858"/>
                </a:solidFill>
                <a:latin typeface="Roboto Light"/>
                <a:ea typeface="Roboto Light"/>
                <a:cs typeface="Roboto Light"/>
                <a:sym typeface="Roboto Light"/>
              </a:rPr>
              <a:t> </a:t>
            </a:r>
            <a:r>
              <a:rPr lang="fr-FR" sz="738" i="1" err="1">
                <a:solidFill>
                  <a:srgbClr val="585858"/>
                </a:solidFill>
                <a:latin typeface="Roboto Light"/>
                <a:ea typeface="Roboto Light"/>
                <a:cs typeface="Roboto Light"/>
                <a:sym typeface="Roboto Light"/>
              </a:rPr>
              <a:t>responsible</a:t>
            </a:r>
            <a:r>
              <a:rPr lang="fr-FR" sz="738" i="1">
                <a:solidFill>
                  <a:srgbClr val="585858"/>
                </a:solidFill>
                <a:latin typeface="Roboto Light"/>
                <a:ea typeface="Roboto Light"/>
                <a:cs typeface="Roboto Light"/>
                <a:sym typeface="Roboto Light"/>
              </a:rPr>
              <a:t> for </a:t>
            </a:r>
            <a:r>
              <a:rPr lang="fr-FR" sz="738" i="1" err="1">
                <a:solidFill>
                  <a:srgbClr val="585858"/>
                </a:solidFill>
                <a:latin typeface="Roboto Light"/>
                <a:ea typeface="Roboto Light"/>
                <a:cs typeface="Roboto Light"/>
                <a:sym typeface="Roboto Light"/>
              </a:rPr>
              <a:t>any</a:t>
            </a:r>
            <a:r>
              <a:rPr lang="fr-FR" sz="738" i="1">
                <a:solidFill>
                  <a:srgbClr val="585858"/>
                </a:solidFill>
                <a:latin typeface="Roboto Light"/>
                <a:ea typeface="Roboto Light"/>
                <a:cs typeface="Roboto Light"/>
                <a:sym typeface="Roboto Light"/>
              </a:rPr>
              <a:t> use </a:t>
            </a:r>
            <a:r>
              <a:rPr lang="fr-FR" sz="738" i="1" err="1">
                <a:solidFill>
                  <a:srgbClr val="585858"/>
                </a:solidFill>
                <a:latin typeface="Roboto Light"/>
                <a:ea typeface="Roboto Light"/>
                <a:cs typeface="Roboto Light"/>
                <a:sym typeface="Roboto Light"/>
              </a:rPr>
              <a:t>that</a:t>
            </a:r>
            <a:r>
              <a:rPr lang="fr-FR" sz="738" i="1">
                <a:solidFill>
                  <a:srgbClr val="585858"/>
                </a:solidFill>
                <a:latin typeface="Roboto Light"/>
                <a:ea typeface="Roboto Light"/>
                <a:cs typeface="Roboto Light"/>
                <a:sym typeface="Roboto Light"/>
              </a:rPr>
              <a:t> </a:t>
            </a:r>
            <a:r>
              <a:rPr lang="fr-FR" sz="738" i="1" err="1">
                <a:solidFill>
                  <a:srgbClr val="585858"/>
                </a:solidFill>
                <a:latin typeface="Roboto Light"/>
                <a:ea typeface="Roboto Light"/>
                <a:cs typeface="Roboto Light"/>
                <a:sym typeface="Roboto Light"/>
              </a:rPr>
              <a:t>may</a:t>
            </a:r>
            <a:r>
              <a:rPr lang="fr-FR" sz="738" i="1">
                <a:solidFill>
                  <a:srgbClr val="585858"/>
                </a:solidFill>
                <a:latin typeface="Roboto Light"/>
                <a:ea typeface="Roboto Light"/>
                <a:cs typeface="Roboto Light"/>
                <a:sym typeface="Roboto Light"/>
              </a:rPr>
              <a:t> </a:t>
            </a:r>
            <a:r>
              <a:rPr lang="fr-FR" sz="738" i="1" err="1">
                <a:solidFill>
                  <a:srgbClr val="585858"/>
                </a:solidFill>
                <a:latin typeface="Roboto Light"/>
                <a:ea typeface="Roboto Light"/>
                <a:cs typeface="Roboto Light"/>
                <a:sym typeface="Roboto Light"/>
              </a:rPr>
              <a:t>be</a:t>
            </a:r>
            <a:r>
              <a:rPr lang="fr-FR" sz="738" i="1">
                <a:solidFill>
                  <a:srgbClr val="585858"/>
                </a:solidFill>
                <a:latin typeface="Roboto Light"/>
                <a:ea typeface="Roboto Light"/>
                <a:cs typeface="Roboto Light"/>
                <a:sym typeface="Roboto Light"/>
              </a:rPr>
              <a:t> made of the information </a:t>
            </a:r>
            <a:r>
              <a:rPr lang="fr-FR" sz="738" i="1" err="1">
                <a:solidFill>
                  <a:srgbClr val="585858"/>
                </a:solidFill>
                <a:latin typeface="Roboto Light"/>
                <a:ea typeface="Roboto Light"/>
                <a:cs typeface="Roboto Light"/>
                <a:sym typeface="Roboto Light"/>
              </a:rPr>
              <a:t>it</a:t>
            </a:r>
            <a:r>
              <a:rPr lang="fr-FR" sz="738" i="1">
                <a:solidFill>
                  <a:srgbClr val="585858"/>
                </a:solidFill>
                <a:latin typeface="Roboto Light"/>
                <a:ea typeface="Roboto Light"/>
                <a:cs typeface="Roboto Light"/>
                <a:sym typeface="Roboto Light"/>
              </a:rPr>
              <a:t> </a:t>
            </a:r>
            <a:r>
              <a:rPr lang="fr-FR" sz="738" i="1" err="1">
                <a:solidFill>
                  <a:srgbClr val="585858"/>
                </a:solidFill>
                <a:latin typeface="Roboto Light"/>
                <a:ea typeface="Roboto Light"/>
                <a:cs typeface="Roboto Light"/>
                <a:sym typeface="Roboto Light"/>
              </a:rPr>
              <a:t>contains</a:t>
            </a:r>
            <a:r>
              <a:rPr lang="fr-FR" sz="738" i="1">
                <a:solidFill>
                  <a:srgbClr val="585858"/>
                </a:solidFill>
                <a:latin typeface="Roboto Light"/>
                <a:ea typeface="Roboto Light"/>
                <a:cs typeface="Roboto Light"/>
                <a:sym typeface="Roboto Light"/>
              </a:rPr>
              <a:t>.</a:t>
            </a:r>
            <a:endParaRPr sz="738" i="1">
              <a:solidFill>
                <a:srgbClr val="585858"/>
              </a:solidFill>
              <a:latin typeface="Roboto Light"/>
              <a:ea typeface="Roboto Light"/>
              <a:cs typeface="Roboto Light"/>
              <a:sym typeface="Roboto Light"/>
            </a:endParaRPr>
          </a:p>
          <a:p>
            <a:pPr marL="0" marR="0" lvl="0" indent="0" algn="l" rtl="0">
              <a:spcBef>
                <a:spcPts val="0"/>
              </a:spcBef>
              <a:spcAft>
                <a:spcPts val="0"/>
              </a:spcAft>
              <a:buNone/>
            </a:pPr>
            <a:endParaRPr sz="1015" b="1">
              <a:solidFill>
                <a:srgbClr val="585858"/>
              </a:solidFill>
              <a:latin typeface="Roboto"/>
              <a:ea typeface="Roboto"/>
              <a:cs typeface="Roboto"/>
              <a:sym typeface="Roboto"/>
            </a:endParaRPr>
          </a:p>
          <a:p>
            <a:pPr marL="0" marR="0" lvl="0" indent="0" algn="l" rtl="0">
              <a:spcBef>
                <a:spcPts val="0"/>
              </a:spcBef>
              <a:spcAft>
                <a:spcPts val="0"/>
              </a:spcAft>
              <a:buNone/>
            </a:pPr>
            <a:endParaRPr sz="1015">
              <a:solidFill>
                <a:srgbClr val="585858"/>
              </a:solidFill>
              <a:latin typeface="Roboto Light"/>
              <a:ea typeface="Roboto Light"/>
              <a:cs typeface="Roboto Light"/>
              <a:sym typeface="Roboto Light"/>
            </a:endParaRPr>
          </a:p>
        </p:txBody>
      </p:sp>
      <p:sp>
        <p:nvSpPr>
          <p:cNvPr id="9" name="Google Shape;28;p7">
            <a:extLst>
              <a:ext uri="{FF2B5EF4-FFF2-40B4-BE49-F238E27FC236}">
                <a16:creationId xmlns:a16="http://schemas.microsoft.com/office/drawing/2014/main" id="{4840E232-2D34-4606-8938-01BF2DD75645}"/>
              </a:ext>
            </a:extLst>
          </p:cNvPr>
          <p:cNvSpPr txBox="1"/>
          <p:nvPr userDrawn="1"/>
        </p:nvSpPr>
        <p:spPr>
          <a:xfrm>
            <a:off x="112012" y="5987192"/>
            <a:ext cx="2338014" cy="373069"/>
          </a:xfrm>
          <a:prstGeom prst="rect">
            <a:avLst/>
          </a:prstGeom>
          <a:noFill/>
          <a:ln>
            <a:noFill/>
          </a:ln>
        </p:spPr>
        <p:txBody>
          <a:bodyPr spcFirstLastPara="1" wrap="square" lIns="84354" tIns="42166" rIns="84354" bIns="42166" anchor="t" anchorCtr="0">
            <a:noAutofit/>
          </a:bodyPr>
          <a:lstStyle/>
          <a:p>
            <a:pPr marL="0" marR="0" lvl="0" indent="0" algn="l" rtl="0">
              <a:spcBef>
                <a:spcPts val="0"/>
              </a:spcBef>
              <a:spcAft>
                <a:spcPts val="0"/>
              </a:spcAft>
              <a:buNone/>
            </a:pPr>
            <a:r>
              <a:rPr lang="fr-FR" sz="969">
                <a:solidFill>
                  <a:srgbClr val="585858"/>
                </a:solidFill>
                <a:latin typeface="Roboto Light"/>
                <a:ea typeface="Roboto Light"/>
                <a:cs typeface="Roboto Light"/>
                <a:sym typeface="Roboto Light"/>
              </a:rPr>
              <a:t>AWARD</a:t>
            </a:r>
            <a:r>
              <a:rPr lang="en-US" sz="969">
                <a:solidFill>
                  <a:srgbClr val="585858"/>
                </a:solidFill>
                <a:latin typeface="Roboto Light"/>
                <a:ea typeface="Roboto Light"/>
              </a:rPr>
              <a:t> ©</a:t>
            </a:r>
            <a:r>
              <a:rPr lang="fr-FR" sz="969">
                <a:solidFill>
                  <a:srgbClr val="585858"/>
                </a:solidFill>
                <a:latin typeface="Roboto Light"/>
                <a:ea typeface="Roboto Light"/>
                <a:cs typeface="Roboto Light"/>
                <a:sym typeface="Roboto Light"/>
              </a:rPr>
              <a:t> - H2020 - </a:t>
            </a:r>
            <a:r>
              <a:rPr lang="fr-FR" sz="969" i="0" u="none" strike="noStrike" cap="none" err="1">
                <a:solidFill>
                  <a:srgbClr val="585858"/>
                </a:solidFill>
                <a:latin typeface="Roboto Light"/>
                <a:ea typeface="Roboto Light"/>
                <a:cs typeface="Roboto Light"/>
                <a:sym typeface="Roboto Light"/>
              </a:rPr>
              <a:t>Confidential</a:t>
            </a:r>
            <a:r>
              <a:rPr lang="fr-FR" sz="969">
                <a:solidFill>
                  <a:srgbClr val="585858"/>
                </a:solidFill>
                <a:latin typeface="Roboto Light"/>
                <a:ea typeface="Roboto Light"/>
                <a:cs typeface="Roboto Light"/>
                <a:sym typeface="Roboto Light"/>
              </a:rPr>
              <a:t>, 2021</a:t>
            </a:r>
            <a:endParaRPr sz="969">
              <a:solidFill>
                <a:srgbClr val="585858"/>
              </a:solidFill>
              <a:latin typeface="Roboto Light"/>
              <a:ea typeface="Roboto Light"/>
              <a:sym typeface="Roboto Light"/>
            </a:endParaRPr>
          </a:p>
          <a:p>
            <a:pPr marL="0" marR="0" lvl="0" indent="0" algn="l" rtl="0">
              <a:spcBef>
                <a:spcPts val="0"/>
              </a:spcBef>
              <a:spcAft>
                <a:spcPts val="0"/>
              </a:spcAft>
              <a:buNone/>
            </a:pPr>
            <a:endParaRPr sz="1015">
              <a:solidFill>
                <a:srgbClr val="585858"/>
              </a:solidFill>
              <a:latin typeface="Roboto Light"/>
              <a:ea typeface="Roboto Light"/>
              <a:cs typeface="Roboto Light"/>
              <a:sym typeface="Roboto Light"/>
            </a:endParaRPr>
          </a:p>
        </p:txBody>
      </p:sp>
      <p:sp>
        <p:nvSpPr>
          <p:cNvPr id="10" name="Slide Number Placeholder 1">
            <a:extLst>
              <a:ext uri="{FF2B5EF4-FFF2-40B4-BE49-F238E27FC236}">
                <a16:creationId xmlns:a16="http://schemas.microsoft.com/office/drawing/2014/main" id="{5A75C862-FE16-475D-B371-69E8D6E59BC3}"/>
              </a:ext>
            </a:extLst>
          </p:cNvPr>
          <p:cNvSpPr>
            <a:spLocks noGrp="1"/>
          </p:cNvSpPr>
          <p:nvPr>
            <p:ph type="sldNum" sz="quarter" idx="2"/>
          </p:nvPr>
        </p:nvSpPr>
        <p:spPr>
          <a:xfrm>
            <a:off x="7796056" y="6054405"/>
            <a:ext cx="246220" cy="248530"/>
          </a:xfrm>
          <a:prstGeom prst="rect">
            <a:avLst/>
          </a:prstGeom>
        </p:spPr>
        <p:txBody>
          <a:bodyPr/>
          <a:lstStyle/>
          <a:p>
            <a:fld id="{86CB4B4D-7CA3-9044-876B-883B54F8677D}" type="slidenum">
              <a:rPr lang="en-US" smtClean="0"/>
              <a:t>‹#›</a:t>
            </a:fld>
            <a:endParaRPr lang="en-US"/>
          </a:p>
        </p:txBody>
      </p:sp>
      <p:sp>
        <p:nvSpPr>
          <p:cNvPr id="3" name="Marcador de texto 2">
            <a:extLst>
              <a:ext uri="{FF2B5EF4-FFF2-40B4-BE49-F238E27FC236}">
                <a16:creationId xmlns:a16="http://schemas.microsoft.com/office/drawing/2014/main" id="{8A86DA4E-65ED-402E-8203-ED6A9329DBB8}"/>
              </a:ext>
            </a:extLst>
          </p:cNvPr>
          <p:cNvSpPr>
            <a:spLocks noGrp="1"/>
          </p:cNvSpPr>
          <p:nvPr>
            <p:ph type="body" sz="quarter" idx="10" hasCustomPrompt="1"/>
          </p:nvPr>
        </p:nvSpPr>
        <p:spPr>
          <a:xfrm>
            <a:off x="2244236" y="932669"/>
            <a:ext cx="4014802" cy="409411"/>
          </a:xfrm>
          <a:prstGeom prst="rect">
            <a:avLst/>
          </a:prstGeom>
        </p:spPr>
        <p:txBody>
          <a:bodyPr/>
          <a:lstStyle>
            <a:lvl1pPr marL="0" indent="0" algn="ctr">
              <a:buNone/>
              <a:defRPr sz="2307">
                <a:latin typeface="+mn-lt"/>
              </a:defRPr>
            </a:lvl1pPr>
          </a:lstStyle>
          <a:p>
            <a:pPr lvl="0"/>
            <a:r>
              <a:rPr lang="es-ES" err="1"/>
              <a:t>Contents</a:t>
            </a:r>
            <a:endParaRPr lang="es-ES"/>
          </a:p>
        </p:txBody>
      </p:sp>
      <p:sp>
        <p:nvSpPr>
          <p:cNvPr id="11" name="Marcador de texto 10">
            <a:extLst>
              <a:ext uri="{FF2B5EF4-FFF2-40B4-BE49-F238E27FC236}">
                <a16:creationId xmlns:a16="http://schemas.microsoft.com/office/drawing/2014/main" id="{1942C72A-721D-4B06-A437-0B9E5DC94C88}"/>
              </a:ext>
            </a:extLst>
          </p:cNvPr>
          <p:cNvSpPr>
            <a:spLocks noGrp="1"/>
          </p:cNvSpPr>
          <p:nvPr>
            <p:ph type="body" sz="quarter" idx="11" hasCustomPrompt="1"/>
          </p:nvPr>
        </p:nvSpPr>
        <p:spPr>
          <a:xfrm>
            <a:off x="1212643" y="2039973"/>
            <a:ext cx="6077986" cy="1909806"/>
          </a:xfrm>
          <a:prstGeom prst="rect">
            <a:avLst/>
          </a:prstGeom>
        </p:spPr>
        <p:txBody>
          <a:bodyPr/>
          <a:lstStyle>
            <a:lvl1pPr marL="263662" indent="-263662">
              <a:buClr>
                <a:srgbClr val="4290D5"/>
              </a:buClr>
              <a:buSzPct val="150000"/>
              <a:buFont typeface="Arial" panose="020B0604020202020204" pitchFamily="34" charset="0"/>
              <a:buChar char="•"/>
              <a:defRPr lang="es-ES" sz="1845" dirty="0">
                <a:latin typeface="+mn-lt"/>
              </a:defRPr>
            </a:lvl1pPr>
          </a:lstStyle>
          <a:p>
            <a:pPr lvl="0"/>
            <a:r>
              <a:rPr lang="es-ES" err="1"/>
              <a:t>Item</a:t>
            </a:r>
            <a:r>
              <a:rPr lang="es-ES"/>
              <a:t> 1</a:t>
            </a:r>
          </a:p>
          <a:p>
            <a:pPr lvl="0"/>
            <a:r>
              <a:rPr lang="es-ES" err="1"/>
              <a:t>Item</a:t>
            </a:r>
            <a:r>
              <a:rPr lang="es-ES"/>
              <a:t> 2</a:t>
            </a:r>
          </a:p>
          <a:p>
            <a:pPr lvl="0"/>
            <a:r>
              <a:rPr lang="es-ES" err="1"/>
              <a:t>Item</a:t>
            </a:r>
            <a:r>
              <a:rPr lang="es-ES"/>
              <a:t> 3</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Slide 1">
    <p:spTree>
      <p:nvGrpSpPr>
        <p:cNvPr id="1" name=""/>
        <p:cNvGrpSpPr/>
        <p:nvPr/>
      </p:nvGrpSpPr>
      <p:grpSpPr>
        <a:xfrm>
          <a:off x="0" y="0"/>
          <a:ext cx="0" cy="0"/>
          <a:chOff x="0" y="0"/>
          <a:chExt cx="0" cy="0"/>
        </a:xfrm>
      </p:grpSpPr>
      <p:sp>
        <p:nvSpPr>
          <p:cNvPr id="40" name="Número de diapositiva"/>
          <p:cNvSpPr txBox="1">
            <a:spLocks noGrp="1"/>
          </p:cNvSpPr>
          <p:nvPr>
            <p:ph type="sldNum" sz="quarter" idx="2"/>
          </p:nvPr>
        </p:nvSpPr>
        <p:spPr>
          <a:xfrm>
            <a:off x="7796056" y="6070171"/>
            <a:ext cx="246220" cy="248530"/>
          </a:xfrm>
          <a:prstGeom prst="rect">
            <a:avLst/>
          </a:prstGeom>
        </p:spPr>
        <p:txBody>
          <a:bodyPr/>
          <a:lstStyle/>
          <a:p>
            <a:fld id="{86CB4B4D-7CA3-9044-876B-883B54F8677D}" type="slidenum">
              <a:t>‹#›</a:t>
            </a:fld>
            <a:endParaRPr/>
          </a:p>
        </p:txBody>
      </p:sp>
      <p:sp>
        <p:nvSpPr>
          <p:cNvPr id="16" name="Google Shape;28;p7">
            <a:extLst>
              <a:ext uri="{FF2B5EF4-FFF2-40B4-BE49-F238E27FC236}">
                <a16:creationId xmlns:a16="http://schemas.microsoft.com/office/drawing/2014/main" id="{27FD4536-88F8-4A3F-801F-A9E64F4EDF6F}"/>
              </a:ext>
            </a:extLst>
          </p:cNvPr>
          <p:cNvSpPr txBox="1"/>
          <p:nvPr userDrawn="1"/>
        </p:nvSpPr>
        <p:spPr>
          <a:xfrm>
            <a:off x="112012" y="5985571"/>
            <a:ext cx="2338014" cy="373069"/>
          </a:xfrm>
          <a:prstGeom prst="rect">
            <a:avLst/>
          </a:prstGeom>
          <a:noFill/>
          <a:ln>
            <a:noFill/>
          </a:ln>
        </p:spPr>
        <p:txBody>
          <a:bodyPr spcFirstLastPara="1" wrap="square" lIns="84354" tIns="42166" rIns="84354" bIns="42166" anchor="t" anchorCtr="0">
            <a:noAutofit/>
          </a:bodyPr>
          <a:lstStyle/>
          <a:p>
            <a:pPr marL="0" marR="0" lvl="0" indent="0" algn="l" rtl="0">
              <a:spcBef>
                <a:spcPts val="0"/>
              </a:spcBef>
              <a:spcAft>
                <a:spcPts val="0"/>
              </a:spcAft>
              <a:buNone/>
            </a:pPr>
            <a:r>
              <a:rPr lang="fr-FR" sz="969">
                <a:solidFill>
                  <a:srgbClr val="585858"/>
                </a:solidFill>
                <a:latin typeface="Roboto Light"/>
                <a:ea typeface="Roboto Light"/>
                <a:cs typeface="Roboto Light"/>
                <a:sym typeface="Roboto Light"/>
              </a:rPr>
              <a:t>AWARD</a:t>
            </a:r>
            <a:r>
              <a:rPr lang="en-US" sz="969">
                <a:solidFill>
                  <a:srgbClr val="585858"/>
                </a:solidFill>
                <a:latin typeface="Roboto Light"/>
                <a:ea typeface="Roboto Light"/>
              </a:rPr>
              <a:t> ©</a:t>
            </a:r>
            <a:r>
              <a:rPr lang="fr-FR" sz="969">
                <a:solidFill>
                  <a:srgbClr val="585858"/>
                </a:solidFill>
                <a:latin typeface="Roboto Light"/>
                <a:ea typeface="Roboto Light"/>
                <a:cs typeface="Roboto Light"/>
                <a:sym typeface="Roboto Light"/>
              </a:rPr>
              <a:t> - H2020 - </a:t>
            </a:r>
            <a:r>
              <a:rPr lang="fr-FR" sz="969" i="0" u="none" strike="noStrike" cap="none" err="1">
                <a:solidFill>
                  <a:srgbClr val="585858"/>
                </a:solidFill>
                <a:latin typeface="Roboto Light"/>
                <a:ea typeface="Roboto Light"/>
                <a:cs typeface="Roboto Light"/>
                <a:sym typeface="Roboto Light"/>
              </a:rPr>
              <a:t>Confidential</a:t>
            </a:r>
            <a:r>
              <a:rPr lang="fr-FR" sz="969">
                <a:solidFill>
                  <a:srgbClr val="585858"/>
                </a:solidFill>
                <a:latin typeface="Roboto Light"/>
                <a:ea typeface="Roboto Light"/>
                <a:cs typeface="Roboto Light"/>
                <a:sym typeface="Roboto Light"/>
              </a:rPr>
              <a:t>, 2021</a:t>
            </a:r>
            <a:endParaRPr sz="969">
              <a:solidFill>
                <a:srgbClr val="585858"/>
              </a:solidFill>
              <a:latin typeface="Roboto Light"/>
              <a:ea typeface="Roboto Light"/>
              <a:sym typeface="Roboto Light"/>
            </a:endParaRPr>
          </a:p>
          <a:p>
            <a:pPr marL="0" marR="0" lvl="0" indent="0" algn="l" rtl="0">
              <a:spcBef>
                <a:spcPts val="0"/>
              </a:spcBef>
              <a:spcAft>
                <a:spcPts val="0"/>
              </a:spcAft>
              <a:buNone/>
            </a:pPr>
            <a:endParaRPr sz="1015">
              <a:solidFill>
                <a:srgbClr val="585858"/>
              </a:solidFill>
              <a:latin typeface="Roboto Light"/>
              <a:ea typeface="Roboto Light"/>
              <a:cs typeface="Roboto Light"/>
              <a:sym typeface="Roboto Light"/>
            </a:endParaRPr>
          </a:p>
        </p:txBody>
      </p:sp>
      <p:pic>
        <p:nvPicPr>
          <p:cNvPr id="17" name="Google Shape;29;p7">
            <a:extLst>
              <a:ext uri="{FF2B5EF4-FFF2-40B4-BE49-F238E27FC236}">
                <a16:creationId xmlns:a16="http://schemas.microsoft.com/office/drawing/2014/main" id="{F9A81E66-01A7-4871-AE71-13B095319086}"/>
              </a:ext>
            </a:extLst>
          </p:cNvPr>
          <p:cNvPicPr preferRelativeResize="0"/>
          <p:nvPr userDrawn="1"/>
        </p:nvPicPr>
        <p:blipFill>
          <a:blip r:embed="rId2">
            <a:alphaModFix/>
          </a:blip>
          <a:stretch>
            <a:fillRect/>
          </a:stretch>
        </p:blipFill>
        <p:spPr>
          <a:xfrm>
            <a:off x="2450025" y="5947386"/>
            <a:ext cx="516335" cy="373070"/>
          </a:xfrm>
          <a:prstGeom prst="rect">
            <a:avLst/>
          </a:prstGeom>
          <a:noFill/>
          <a:ln>
            <a:noFill/>
          </a:ln>
        </p:spPr>
      </p:pic>
      <p:sp>
        <p:nvSpPr>
          <p:cNvPr id="18" name="Google Shape;30;p7">
            <a:extLst>
              <a:ext uri="{FF2B5EF4-FFF2-40B4-BE49-F238E27FC236}">
                <a16:creationId xmlns:a16="http://schemas.microsoft.com/office/drawing/2014/main" id="{BBFD694E-8B67-4D9B-AAF7-960324D7E2F0}"/>
              </a:ext>
            </a:extLst>
          </p:cNvPr>
          <p:cNvSpPr txBox="1"/>
          <p:nvPr userDrawn="1"/>
        </p:nvSpPr>
        <p:spPr>
          <a:xfrm>
            <a:off x="2983498" y="5883269"/>
            <a:ext cx="4976487" cy="538550"/>
          </a:xfrm>
          <a:prstGeom prst="rect">
            <a:avLst/>
          </a:prstGeom>
          <a:noFill/>
          <a:ln>
            <a:noFill/>
          </a:ln>
        </p:spPr>
        <p:txBody>
          <a:bodyPr spcFirstLastPara="1" wrap="square" lIns="84354" tIns="42166" rIns="84354" bIns="42166" anchor="t" anchorCtr="0">
            <a:noAutofit/>
          </a:bodyPr>
          <a:lstStyle/>
          <a:p>
            <a:pPr marL="0" marR="0" lvl="0" indent="0" algn="l" rtl="0">
              <a:spcBef>
                <a:spcPts val="0"/>
              </a:spcBef>
              <a:spcAft>
                <a:spcPts val="0"/>
              </a:spcAft>
              <a:buSzPts val="1100"/>
              <a:buNone/>
            </a:pPr>
            <a:r>
              <a:rPr lang="fr-FR" sz="738" i="1">
                <a:solidFill>
                  <a:srgbClr val="585858"/>
                </a:solidFill>
                <a:latin typeface="Roboto Light"/>
                <a:ea typeface="Roboto Light"/>
                <a:cs typeface="Roboto Light"/>
                <a:sym typeface="Roboto Light"/>
              </a:rPr>
              <a:t>This </a:t>
            </a:r>
            <a:r>
              <a:rPr lang="fr-FR" sz="738" i="1" err="1">
                <a:solidFill>
                  <a:srgbClr val="585858"/>
                </a:solidFill>
                <a:latin typeface="Roboto Light"/>
                <a:ea typeface="Roboto Light"/>
                <a:cs typeface="Roboto Light"/>
                <a:sym typeface="Roboto Light"/>
              </a:rPr>
              <a:t>project</a:t>
            </a:r>
            <a:r>
              <a:rPr lang="fr-FR" sz="738" i="1">
                <a:solidFill>
                  <a:srgbClr val="585858"/>
                </a:solidFill>
                <a:latin typeface="Roboto Light"/>
                <a:ea typeface="Roboto Light"/>
                <a:cs typeface="Roboto Light"/>
                <a:sym typeface="Roboto Light"/>
              </a:rPr>
              <a:t> has </a:t>
            </a:r>
            <a:r>
              <a:rPr lang="fr-FR" sz="738" i="1" err="1">
                <a:solidFill>
                  <a:srgbClr val="585858"/>
                </a:solidFill>
                <a:latin typeface="Roboto Light"/>
                <a:ea typeface="Roboto Light"/>
                <a:cs typeface="Roboto Light"/>
                <a:sym typeface="Roboto Light"/>
              </a:rPr>
              <a:t>received</a:t>
            </a:r>
            <a:r>
              <a:rPr lang="fr-FR" sz="738" i="1">
                <a:solidFill>
                  <a:srgbClr val="585858"/>
                </a:solidFill>
                <a:latin typeface="Roboto Light"/>
                <a:ea typeface="Roboto Light"/>
                <a:cs typeface="Roboto Light"/>
                <a:sym typeface="Roboto Light"/>
              </a:rPr>
              <a:t> </a:t>
            </a:r>
            <a:r>
              <a:rPr lang="fr-FR" sz="738" i="1" err="1">
                <a:solidFill>
                  <a:srgbClr val="585858"/>
                </a:solidFill>
                <a:latin typeface="Roboto Light"/>
                <a:ea typeface="Roboto Light"/>
                <a:cs typeface="Roboto Light"/>
                <a:sym typeface="Roboto Light"/>
              </a:rPr>
              <a:t>funding</a:t>
            </a:r>
            <a:r>
              <a:rPr lang="fr-FR" sz="738" i="1">
                <a:solidFill>
                  <a:srgbClr val="585858"/>
                </a:solidFill>
                <a:latin typeface="Roboto Light"/>
                <a:ea typeface="Roboto Light"/>
                <a:cs typeface="Roboto Light"/>
                <a:sym typeface="Roboto Light"/>
              </a:rPr>
              <a:t> </a:t>
            </a:r>
            <a:r>
              <a:rPr lang="fr-FR" sz="738" i="1" err="1">
                <a:solidFill>
                  <a:srgbClr val="585858"/>
                </a:solidFill>
                <a:latin typeface="Roboto Light"/>
                <a:ea typeface="Roboto Light"/>
                <a:cs typeface="Roboto Light"/>
                <a:sym typeface="Roboto Light"/>
              </a:rPr>
              <a:t>from</a:t>
            </a:r>
            <a:r>
              <a:rPr lang="fr-FR" sz="738" i="1">
                <a:solidFill>
                  <a:srgbClr val="585858"/>
                </a:solidFill>
                <a:latin typeface="Roboto Light"/>
                <a:ea typeface="Roboto Light"/>
                <a:cs typeface="Roboto Light"/>
                <a:sym typeface="Roboto Light"/>
              </a:rPr>
              <a:t> the </a:t>
            </a:r>
            <a:r>
              <a:rPr lang="fr-FR" sz="738" i="1" err="1">
                <a:solidFill>
                  <a:srgbClr val="585858"/>
                </a:solidFill>
                <a:latin typeface="Roboto Light"/>
                <a:ea typeface="Roboto Light"/>
                <a:cs typeface="Roboto Light"/>
                <a:sym typeface="Roboto Light"/>
              </a:rPr>
              <a:t>European</a:t>
            </a:r>
            <a:r>
              <a:rPr lang="fr-FR" sz="738" i="1">
                <a:solidFill>
                  <a:srgbClr val="585858"/>
                </a:solidFill>
                <a:latin typeface="Roboto Light"/>
                <a:ea typeface="Roboto Light"/>
                <a:cs typeface="Roboto Light"/>
                <a:sym typeface="Roboto Light"/>
              </a:rPr>
              <a:t> </a:t>
            </a:r>
            <a:r>
              <a:rPr lang="fr-FR" sz="738" i="1" err="1">
                <a:solidFill>
                  <a:srgbClr val="585858"/>
                </a:solidFill>
                <a:latin typeface="Roboto Light"/>
                <a:ea typeface="Roboto Light"/>
                <a:cs typeface="Roboto Light"/>
                <a:sym typeface="Roboto Light"/>
              </a:rPr>
              <a:t>Union’s</a:t>
            </a:r>
            <a:r>
              <a:rPr lang="fr-FR" sz="738" i="1">
                <a:solidFill>
                  <a:srgbClr val="585858"/>
                </a:solidFill>
                <a:latin typeface="Roboto Light"/>
                <a:ea typeface="Roboto Light"/>
                <a:cs typeface="Roboto Light"/>
                <a:sym typeface="Roboto Light"/>
              </a:rPr>
              <a:t> Horizon 2020 </a:t>
            </a:r>
            <a:r>
              <a:rPr lang="fr-FR" sz="738" i="1" err="1">
                <a:solidFill>
                  <a:srgbClr val="585858"/>
                </a:solidFill>
                <a:latin typeface="Roboto Light"/>
                <a:ea typeface="Roboto Light"/>
                <a:cs typeface="Roboto Light"/>
                <a:sym typeface="Roboto Light"/>
              </a:rPr>
              <a:t>research</a:t>
            </a:r>
            <a:r>
              <a:rPr lang="fr-FR" sz="738" i="1">
                <a:solidFill>
                  <a:srgbClr val="585858"/>
                </a:solidFill>
                <a:latin typeface="Roboto Light"/>
                <a:ea typeface="Roboto Light"/>
                <a:cs typeface="Roboto Light"/>
                <a:sym typeface="Roboto Light"/>
              </a:rPr>
              <a:t> and innovation programme </a:t>
            </a:r>
            <a:r>
              <a:rPr lang="fr-FR" sz="738" i="1" err="1">
                <a:solidFill>
                  <a:srgbClr val="585858"/>
                </a:solidFill>
                <a:latin typeface="Roboto Light"/>
                <a:ea typeface="Roboto Light"/>
                <a:cs typeface="Roboto Light"/>
                <a:sym typeface="Roboto Light"/>
              </a:rPr>
              <a:t>under</a:t>
            </a:r>
            <a:r>
              <a:rPr lang="fr-FR" sz="738" i="1">
                <a:solidFill>
                  <a:srgbClr val="585858"/>
                </a:solidFill>
                <a:latin typeface="Roboto Light"/>
                <a:ea typeface="Roboto Light"/>
                <a:cs typeface="Roboto Light"/>
                <a:sym typeface="Roboto Light"/>
              </a:rPr>
              <a:t> Grant Agreement No. 101006817. The content of </a:t>
            </a:r>
            <a:r>
              <a:rPr lang="fr-FR" sz="738" i="1" err="1">
                <a:solidFill>
                  <a:srgbClr val="585858"/>
                </a:solidFill>
                <a:latin typeface="Roboto Light"/>
                <a:ea typeface="Roboto Light"/>
                <a:cs typeface="Roboto Light"/>
                <a:sym typeface="Roboto Light"/>
              </a:rPr>
              <a:t>this</a:t>
            </a:r>
            <a:r>
              <a:rPr lang="fr-FR" sz="738" i="1">
                <a:solidFill>
                  <a:srgbClr val="585858"/>
                </a:solidFill>
                <a:latin typeface="Roboto Light"/>
                <a:ea typeface="Roboto Light"/>
                <a:cs typeface="Roboto Light"/>
                <a:sym typeface="Roboto Light"/>
              </a:rPr>
              <a:t>  </a:t>
            </a:r>
            <a:r>
              <a:rPr lang="fr-FR" sz="738" i="1" err="1">
                <a:solidFill>
                  <a:srgbClr val="585858"/>
                </a:solidFill>
                <a:latin typeface="Roboto Light"/>
                <a:ea typeface="Roboto Light"/>
                <a:cs typeface="Roboto Light"/>
                <a:sym typeface="Roboto Light"/>
              </a:rPr>
              <a:t>presentation</a:t>
            </a:r>
            <a:r>
              <a:rPr lang="fr-FR" sz="738" i="1">
                <a:solidFill>
                  <a:srgbClr val="585858"/>
                </a:solidFill>
                <a:latin typeface="Roboto Light"/>
                <a:ea typeface="Roboto Light"/>
                <a:cs typeface="Roboto Light"/>
                <a:sym typeface="Roboto Light"/>
              </a:rPr>
              <a:t> </a:t>
            </a:r>
            <a:r>
              <a:rPr lang="fr-FR" sz="738" i="1" err="1">
                <a:solidFill>
                  <a:srgbClr val="585858"/>
                </a:solidFill>
                <a:latin typeface="Roboto Light"/>
                <a:ea typeface="Roboto Light"/>
                <a:cs typeface="Roboto Light"/>
                <a:sym typeface="Roboto Light"/>
              </a:rPr>
              <a:t>reflects</a:t>
            </a:r>
            <a:r>
              <a:rPr lang="fr-FR" sz="738" i="1">
                <a:solidFill>
                  <a:srgbClr val="585858"/>
                </a:solidFill>
                <a:latin typeface="Roboto Light"/>
                <a:ea typeface="Roboto Light"/>
                <a:cs typeface="Roboto Light"/>
                <a:sym typeface="Roboto Light"/>
              </a:rPr>
              <a:t> </a:t>
            </a:r>
            <a:r>
              <a:rPr lang="fr-FR" sz="738" i="1" err="1">
                <a:solidFill>
                  <a:srgbClr val="585858"/>
                </a:solidFill>
                <a:latin typeface="Roboto Light"/>
                <a:ea typeface="Roboto Light"/>
                <a:cs typeface="Roboto Light"/>
                <a:sym typeface="Roboto Light"/>
              </a:rPr>
              <a:t>only</a:t>
            </a:r>
            <a:r>
              <a:rPr lang="fr-FR" sz="738" i="1">
                <a:solidFill>
                  <a:srgbClr val="585858"/>
                </a:solidFill>
                <a:latin typeface="Roboto Light"/>
                <a:ea typeface="Roboto Light"/>
                <a:cs typeface="Roboto Light"/>
                <a:sym typeface="Roboto Light"/>
              </a:rPr>
              <a:t> the </a:t>
            </a:r>
            <a:r>
              <a:rPr lang="fr-FR" sz="738" i="1" err="1">
                <a:solidFill>
                  <a:srgbClr val="585858"/>
                </a:solidFill>
                <a:latin typeface="Roboto Light"/>
                <a:ea typeface="Roboto Light"/>
                <a:cs typeface="Roboto Light"/>
                <a:sym typeface="Roboto Light"/>
              </a:rPr>
              <a:t>author’s</a:t>
            </a:r>
            <a:r>
              <a:rPr lang="fr-FR" sz="738" i="1">
                <a:solidFill>
                  <a:srgbClr val="585858"/>
                </a:solidFill>
                <a:latin typeface="Roboto Light"/>
                <a:ea typeface="Roboto Light"/>
                <a:cs typeface="Roboto Light"/>
                <a:sym typeface="Roboto Light"/>
              </a:rPr>
              <a:t> </a:t>
            </a:r>
            <a:r>
              <a:rPr lang="fr-FR" sz="738" i="1" err="1">
                <a:solidFill>
                  <a:srgbClr val="585858"/>
                </a:solidFill>
                <a:latin typeface="Roboto Light"/>
                <a:ea typeface="Roboto Light"/>
                <a:cs typeface="Roboto Light"/>
                <a:sym typeface="Roboto Light"/>
              </a:rPr>
              <a:t>view</a:t>
            </a:r>
            <a:r>
              <a:rPr lang="fr-FR" sz="738" i="1">
                <a:solidFill>
                  <a:srgbClr val="585858"/>
                </a:solidFill>
                <a:latin typeface="Roboto Light"/>
                <a:ea typeface="Roboto Light"/>
                <a:cs typeface="Roboto Light"/>
                <a:sym typeface="Roboto Light"/>
              </a:rPr>
              <a:t>. </a:t>
            </a:r>
            <a:r>
              <a:rPr lang="fr-FR" sz="738" i="1" err="1">
                <a:solidFill>
                  <a:srgbClr val="585858"/>
                </a:solidFill>
                <a:latin typeface="Roboto Light"/>
                <a:ea typeface="Roboto Light"/>
                <a:cs typeface="Roboto Light"/>
                <a:sym typeface="Roboto Light"/>
              </a:rPr>
              <a:t>Neither</a:t>
            </a:r>
            <a:r>
              <a:rPr lang="fr-FR" sz="738" i="1">
                <a:solidFill>
                  <a:srgbClr val="585858"/>
                </a:solidFill>
                <a:latin typeface="Roboto Light"/>
                <a:ea typeface="Roboto Light"/>
                <a:cs typeface="Roboto Light"/>
                <a:sym typeface="Roboto Light"/>
              </a:rPr>
              <a:t> the European Commission </a:t>
            </a:r>
            <a:r>
              <a:rPr lang="fr-FR" sz="738" i="1" err="1">
                <a:solidFill>
                  <a:srgbClr val="585858"/>
                </a:solidFill>
                <a:latin typeface="Roboto Light"/>
                <a:ea typeface="Roboto Light"/>
                <a:cs typeface="Roboto Light"/>
                <a:sym typeface="Roboto Light"/>
              </a:rPr>
              <a:t>nor</a:t>
            </a:r>
            <a:r>
              <a:rPr lang="fr-FR" sz="738" i="1">
                <a:solidFill>
                  <a:srgbClr val="585858"/>
                </a:solidFill>
                <a:latin typeface="Roboto Light"/>
                <a:ea typeface="Roboto Light"/>
                <a:cs typeface="Roboto Light"/>
                <a:sym typeface="Roboto Light"/>
              </a:rPr>
              <a:t> the CINEA </a:t>
            </a:r>
            <a:r>
              <a:rPr lang="fr-FR" sz="738" i="1" err="1">
                <a:solidFill>
                  <a:srgbClr val="585858"/>
                </a:solidFill>
                <a:latin typeface="Roboto Light"/>
                <a:ea typeface="Roboto Light"/>
                <a:cs typeface="Roboto Light"/>
                <a:sym typeface="Roboto Light"/>
              </a:rPr>
              <a:t>is</a:t>
            </a:r>
            <a:r>
              <a:rPr lang="fr-FR" sz="738" i="1">
                <a:solidFill>
                  <a:srgbClr val="585858"/>
                </a:solidFill>
                <a:latin typeface="Roboto Light"/>
                <a:ea typeface="Roboto Light"/>
                <a:cs typeface="Roboto Light"/>
                <a:sym typeface="Roboto Light"/>
              </a:rPr>
              <a:t> </a:t>
            </a:r>
            <a:r>
              <a:rPr lang="fr-FR" sz="738" i="1" err="1">
                <a:solidFill>
                  <a:srgbClr val="585858"/>
                </a:solidFill>
                <a:latin typeface="Roboto Light"/>
                <a:ea typeface="Roboto Light"/>
                <a:cs typeface="Roboto Light"/>
                <a:sym typeface="Roboto Light"/>
              </a:rPr>
              <a:t>responsible</a:t>
            </a:r>
            <a:r>
              <a:rPr lang="fr-FR" sz="738" i="1">
                <a:solidFill>
                  <a:srgbClr val="585858"/>
                </a:solidFill>
                <a:latin typeface="Roboto Light"/>
                <a:ea typeface="Roboto Light"/>
                <a:cs typeface="Roboto Light"/>
                <a:sym typeface="Roboto Light"/>
              </a:rPr>
              <a:t> for </a:t>
            </a:r>
            <a:r>
              <a:rPr lang="fr-FR" sz="738" i="1" err="1">
                <a:solidFill>
                  <a:srgbClr val="585858"/>
                </a:solidFill>
                <a:latin typeface="Roboto Light"/>
                <a:ea typeface="Roboto Light"/>
                <a:cs typeface="Roboto Light"/>
                <a:sym typeface="Roboto Light"/>
              </a:rPr>
              <a:t>any</a:t>
            </a:r>
            <a:r>
              <a:rPr lang="fr-FR" sz="738" i="1">
                <a:solidFill>
                  <a:srgbClr val="585858"/>
                </a:solidFill>
                <a:latin typeface="Roboto Light"/>
                <a:ea typeface="Roboto Light"/>
                <a:cs typeface="Roboto Light"/>
                <a:sym typeface="Roboto Light"/>
              </a:rPr>
              <a:t> use </a:t>
            </a:r>
            <a:r>
              <a:rPr lang="fr-FR" sz="738" i="1" err="1">
                <a:solidFill>
                  <a:srgbClr val="585858"/>
                </a:solidFill>
                <a:latin typeface="Roboto Light"/>
                <a:ea typeface="Roboto Light"/>
                <a:cs typeface="Roboto Light"/>
                <a:sym typeface="Roboto Light"/>
              </a:rPr>
              <a:t>that</a:t>
            </a:r>
            <a:r>
              <a:rPr lang="fr-FR" sz="738" i="1">
                <a:solidFill>
                  <a:srgbClr val="585858"/>
                </a:solidFill>
                <a:latin typeface="Roboto Light"/>
                <a:ea typeface="Roboto Light"/>
                <a:cs typeface="Roboto Light"/>
                <a:sym typeface="Roboto Light"/>
              </a:rPr>
              <a:t> </a:t>
            </a:r>
            <a:r>
              <a:rPr lang="fr-FR" sz="738" i="1" err="1">
                <a:solidFill>
                  <a:srgbClr val="585858"/>
                </a:solidFill>
                <a:latin typeface="Roboto Light"/>
                <a:ea typeface="Roboto Light"/>
                <a:cs typeface="Roboto Light"/>
                <a:sym typeface="Roboto Light"/>
              </a:rPr>
              <a:t>may</a:t>
            </a:r>
            <a:r>
              <a:rPr lang="fr-FR" sz="738" i="1">
                <a:solidFill>
                  <a:srgbClr val="585858"/>
                </a:solidFill>
                <a:latin typeface="Roboto Light"/>
                <a:ea typeface="Roboto Light"/>
                <a:cs typeface="Roboto Light"/>
                <a:sym typeface="Roboto Light"/>
              </a:rPr>
              <a:t> </a:t>
            </a:r>
            <a:r>
              <a:rPr lang="fr-FR" sz="738" i="1" err="1">
                <a:solidFill>
                  <a:srgbClr val="585858"/>
                </a:solidFill>
                <a:latin typeface="Roboto Light"/>
                <a:ea typeface="Roboto Light"/>
                <a:cs typeface="Roboto Light"/>
                <a:sym typeface="Roboto Light"/>
              </a:rPr>
              <a:t>be</a:t>
            </a:r>
            <a:r>
              <a:rPr lang="fr-FR" sz="738" i="1">
                <a:solidFill>
                  <a:srgbClr val="585858"/>
                </a:solidFill>
                <a:latin typeface="Roboto Light"/>
                <a:ea typeface="Roboto Light"/>
                <a:cs typeface="Roboto Light"/>
                <a:sym typeface="Roboto Light"/>
              </a:rPr>
              <a:t> made of the information </a:t>
            </a:r>
            <a:r>
              <a:rPr lang="fr-FR" sz="738" i="1" err="1">
                <a:solidFill>
                  <a:srgbClr val="585858"/>
                </a:solidFill>
                <a:latin typeface="Roboto Light"/>
                <a:ea typeface="Roboto Light"/>
                <a:cs typeface="Roboto Light"/>
                <a:sym typeface="Roboto Light"/>
              </a:rPr>
              <a:t>it</a:t>
            </a:r>
            <a:r>
              <a:rPr lang="fr-FR" sz="738" i="1">
                <a:solidFill>
                  <a:srgbClr val="585858"/>
                </a:solidFill>
                <a:latin typeface="Roboto Light"/>
                <a:ea typeface="Roboto Light"/>
                <a:cs typeface="Roboto Light"/>
                <a:sym typeface="Roboto Light"/>
              </a:rPr>
              <a:t> </a:t>
            </a:r>
            <a:r>
              <a:rPr lang="fr-FR" sz="738" i="1" err="1">
                <a:solidFill>
                  <a:srgbClr val="585858"/>
                </a:solidFill>
                <a:latin typeface="Roboto Light"/>
                <a:ea typeface="Roboto Light"/>
                <a:cs typeface="Roboto Light"/>
                <a:sym typeface="Roboto Light"/>
              </a:rPr>
              <a:t>contains</a:t>
            </a:r>
            <a:r>
              <a:rPr lang="fr-FR" sz="738" i="1">
                <a:solidFill>
                  <a:srgbClr val="585858"/>
                </a:solidFill>
                <a:latin typeface="Roboto Light"/>
                <a:ea typeface="Roboto Light"/>
                <a:cs typeface="Roboto Light"/>
                <a:sym typeface="Roboto Light"/>
              </a:rPr>
              <a:t>.</a:t>
            </a:r>
            <a:endParaRPr sz="738" i="1">
              <a:solidFill>
                <a:srgbClr val="585858"/>
              </a:solidFill>
              <a:latin typeface="Roboto Light"/>
              <a:ea typeface="Roboto Light"/>
              <a:cs typeface="Roboto Light"/>
              <a:sym typeface="Roboto Light"/>
            </a:endParaRPr>
          </a:p>
          <a:p>
            <a:pPr marL="0" marR="0" lvl="0" indent="0" algn="l" rtl="0">
              <a:spcBef>
                <a:spcPts val="0"/>
              </a:spcBef>
              <a:spcAft>
                <a:spcPts val="0"/>
              </a:spcAft>
              <a:buNone/>
            </a:pPr>
            <a:endParaRPr sz="1015" b="1">
              <a:solidFill>
                <a:srgbClr val="585858"/>
              </a:solidFill>
              <a:latin typeface="Roboto"/>
              <a:ea typeface="Roboto"/>
              <a:cs typeface="Roboto"/>
              <a:sym typeface="Roboto"/>
            </a:endParaRPr>
          </a:p>
          <a:p>
            <a:pPr marL="0" marR="0" lvl="0" indent="0" algn="l" rtl="0">
              <a:spcBef>
                <a:spcPts val="0"/>
              </a:spcBef>
              <a:spcAft>
                <a:spcPts val="0"/>
              </a:spcAft>
              <a:buNone/>
            </a:pPr>
            <a:endParaRPr sz="1015">
              <a:solidFill>
                <a:srgbClr val="585858"/>
              </a:solidFill>
              <a:latin typeface="Roboto Light"/>
              <a:ea typeface="Roboto Light"/>
              <a:cs typeface="Roboto Light"/>
              <a:sym typeface="Roboto Light"/>
            </a:endParaRPr>
          </a:p>
        </p:txBody>
      </p:sp>
      <p:sp>
        <p:nvSpPr>
          <p:cNvPr id="21" name="Marcador de texto 20">
            <a:extLst>
              <a:ext uri="{FF2B5EF4-FFF2-40B4-BE49-F238E27FC236}">
                <a16:creationId xmlns:a16="http://schemas.microsoft.com/office/drawing/2014/main" id="{64FBA188-095B-45F8-8F45-347743E6BBCA}"/>
              </a:ext>
            </a:extLst>
          </p:cNvPr>
          <p:cNvSpPr>
            <a:spLocks noGrp="1"/>
          </p:cNvSpPr>
          <p:nvPr>
            <p:ph type="body" sz="quarter" idx="11" hasCustomPrompt="1"/>
          </p:nvPr>
        </p:nvSpPr>
        <p:spPr>
          <a:xfrm>
            <a:off x="990152" y="1514059"/>
            <a:ext cx="6655696" cy="1238250"/>
          </a:xfrm>
          <a:prstGeom prst="rect">
            <a:avLst/>
          </a:prstGeom>
        </p:spPr>
        <p:txBody>
          <a:bodyPr/>
          <a:lstStyle>
            <a:lvl1pPr marL="0" indent="0">
              <a:buNone/>
              <a:defRPr lang="es-ES" dirty="0"/>
            </a:lvl1pPr>
          </a:lstStyle>
          <a:p>
            <a:pPr marL="0" marR="0" lvl="0" indent="0" algn="just" defTabSz="421858" rtl="0" eaLnBrk="1" fontAlgn="auto" latinLnBrk="0" hangingPunct="0">
              <a:lnSpc>
                <a:spcPct val="100000"/>
              </a:lnSpc>
              <a:spcBef>
                <a:spcPts val="0"/>
              </a:spcBef>
              <a:spcAft>
                <a:spcPts val="0"/>
              </a:spcAft>
              <a:buClrTx/>
              <a:buSzTx/>
              <a:buFontTx/>
              <a:buNone/>
              <a:tabLst/>
              <a:defRPr/>
            </a:pP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Arum</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accusdant</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parum</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aut</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quatiur</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molorem</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iliquiasi</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debitatur</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as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eat</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plitataspis</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aut</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aut</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aut</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laut</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fuga. As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aut</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fugitio</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ernates</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antotatet</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et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alit</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estiam</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si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cor</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reperrum</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quiaessed</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min.</a:t>
            </a:r>
          </a:p>
          <a:p>
            <a:pPr marL="0" marR="0" lvl="0" indent="0" algn="just" defTabSz="421858" rtl="0" eaLnBrk="1" fontAlgn="auto" latinLnBrk="0" hangingPunct="0">
              <a:lnSpc>
                <a:spcPct val="100000"/>
              </a:lnSpc>
              <a:spcBef>
                <a:spcPts val="0"/>
              </a:spcBef>
              <a:spcAft>
                <a:spcPts val="0"/>
              </a:spcAft>
              <a:buClrTx/>
              <a:buSzTx/>
              <a:buFontTx/>
              <a:buNone/>
              <a:tabLst/>
              <a:defRPr/>
            </a:pPr>
            <a:endParaRPr kumimoji="0" lang="es-ES" sz="1292" b="0" i="0" u="none" strike="noStrike" kern="0" cap="none" spc="0" normalizeH="0" baseline="0" noProof="0">
              <a:ln>
                <a:noFill/>
              </a:ln>
              <a:solidFill>
                <a:srgbClr val="001A37"/>
              </a:solidFill>
              <a:effectLst/>
              <a:uLnTx/>
              <a:uFillTx/>
              <a:latin typeface="Helvetica"/>
              <a:ea typeface="+mj-ea"/>
              <a:cs typeface="Calibri"/>
              <a:sym typeface="Calibri"/>
            </a:endParaRPr>
          </a:p>
          <a:p>
            <a:pPr marL="0" marR="0" lvl="0" indent="0" algn="just" defTabSz="421858" rtl="0" eaLnBrk="1" fontAlgn="auto" latinLnBrk="0" hangingPunct="0">
              <a:lnSpc>
                <a:spcPct val="100000"/>
              </a:lnSpc>
              <a:spcBef>
                <a:spcPts val="0"/>
              </a:spcBef>
              <a:spcAft>
                <a:spcPts val="0"/>
              </a:spcAft>
              <a:buClrTx/>
              <a:buSzTx/>
              <a:buFontTx/>
              <a:buNone/>
              <a:tabLst/>
              <a:defRPr/>
            </a:pP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Arum</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accusdant</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parum</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aut</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quatiur</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molorem</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iliquiasi</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debitatur</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as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eat</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plitataspis</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aut</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aut</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aut</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laut</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fuga. As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aut</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fugitio</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ernates</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antotatet</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et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alit</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estiam</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si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cor</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reperrum</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quiaessed</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min.</a:t>
            </a:r>
          </a:p>
          <a:p>
            <a:pPr lvl="0"/>
            <a:endParaRPr lang="es-ES"/>
          </a:p>
        </p:txBody>
      </p:sp>
      <p:sp>
        <p:nvSpPr>
          <p:cNvPr id="23" name="Marcador de posición de imagen 22">
            <a:extLst>
              <a:ext uri="{FF2B5EF4-FFF2-40B4-BE49-F238E27FC236}">
                <a16:creationId xmlns:a16="http://schemas.microsoft.com/office/drawing/2014/main" id="{454BC365-7540-45FF-B3BD-2769452B51C7}"/>
              </a:ext>
            </a:extLst>
          </p:cNvPr>
          <p:cNvSpPr>
            <a:spLocks noGrp="1"/>
          </p:cNvSpPr>
          <p:nvPr>
            <p:ph type="pic" sz="quarter" idx="12"/>
          </p:nvPr>
        </p:nvSpPr>
        <p:spPr>
          <a:xfrm>
            <a:off x="1044747" y="2973884"/>
            <a:ext cx="2015457" cy="2193925"/>
          </a:xfrm>
          <a:prstGeom prst="rect">
            <a:avLst/>
          </a:prstGeom>
          <a:noFill/>
          <a:ln w="12700">
            <a:solidFill>
              <a:srgbClr val="ABBFE4"/>
            </a:solidFill>
          </a:ln>
        </p:spPr>
        <p:style>
          <a:lnRef idx="2">
            <a:schemeClr val="accent5"/>
          </a:lnRef>
          <a:fillRef idx="1">
            <a:schemeClr val="lt1"/>
          </a:fillRef>
          <a:effectRef idx="0">
            <a:schemeClr val="accent5"/>
          </a:effectRef>
          <a:fontRef idx="minor">
            <a:schemeClr val="dk1"/>
          </a:fontRef>
        </p:style>
        <p:txBody>
          <a:bodyPr/>
          <a:lstStyle>
            <a:lvl1pPr marL="0" indent="0" algn="ctr">
              <a:buNone/>
              <a:defRPr sz="923">
                <a:solidFill>
                  <a:schemeClr val="tx1">
                    <a:lumMod val="50000"/>
                    <a:lumOff val="50000"/>
                  </a:schemeClr>
                </a:solidFill>
                <a:latin typeface="Montserrat Regular"/>
              </a:defRPr>
            </a:lvl1pPr>
          </a:lstStyle>
          <a:p>
            <a:endParaRPr lang="es-ES"/>
          </a:p>
          <a:p>
            <a:endParaRPr lang="es-ES"/>
          </a:p>
          <a:p>
            <a:endParaRPr lang="es-ES"/>
          </a:p>
          <a:p>
            <a:endParaRPr lang="es-ES"/>
          </a:p>
          <a:p>
            <a:r>
              <a:rPr lang="es-ES"/>
              <a:t>PHOTO</a:t>
            </a:r>
          </a:p>
        </p:txBody>
      </p:sp>
      <p:sp>
        <p:nvSpPr>
          <p:cNvPr id="25" name="Marcador de posición de imagen 22">
            <a:extLst>
              <a:ext uri="{FF2B5EF4-FFF2-40B4-BE49-F238E27FC236}">
                <a16:creationId xmlns:a16="http://schemas.microsoft.com/office/drawing/2014/main" id="{3C729EF7-19FA-451A-A20A-2EC30E45234A}"/>
              </a:ext>
            </a:extLst>
          </p:cNvPr>
          <p:cNvSpPr>
            <a:spLocks noGrp="1"/>
          </p:cNvSpPr>
          <p:nvPr>
            <p:ph type="pic" sz="quarter" idx="13"/>
          </p:nvPr>
        </p:nvSpPr>
        <p:spPr>
          <a:xfrm>
            <a:off x="3308297" y="2973884"/>
            <a:ext cx="2015457" cy="2193925"/>
          </a:xfrm>
          <a:prstGeom prst="rect">
            <a:avLst/>
          </a:prstGeom>
          <a:noFill/>
          <a:ln w="12700">
            <a:solidFill>
              <a:srgbClr val="ABBFE4"/>
            </a:solidFill>
          </a:ln>
        </p:spPr>
        <p:style>
          <a:lnRef idx="2">
            <a:schemeClr val="accent5"/>
          </a:lnRef>
          <a:fillRef idx="1">
            <a:schemeClr val="lt1"/>
          </a:fillRef>
          <a:effectRef idx="0">
            <a:schemeClr val="accent5"/>
          </a:effectRef>
          <a:fontRef idx="minor">
            <a:schemeClr val="dk1"/>
          </a:fontRef>
        </p:style>
        <p:txBody>
          <a:bodyPr/>
          <a:lstStyle>
            <a:lvl1pPr marL="0" indent="0" algn="ctr">
              <a:buNone/>
              <a:defRPr sz="923">
                <a:solidFill>
                  <a:schemeClr val="tx1">
                    <a:lumMod val="50000"/>
                    <a:lumOff val="50000"/>
                  </a:schemeClr>
                </a:solidFill>
                <a:latin typeface="Montserrat Regular"/>
              </a:defRPr>
            </a:lvl1pPr>
          </a:lstStyle>
          <a:p>
            <a:endParaRPr lang="es-ES"/>
          </a:p>
          <a:p>
            <a:endParaRPr lang="es-ES"/>
          </a:p>
          <a:p>
            <a:endParaRPr lang="es-ES"/>
          </a:p>
          <a:p>
            <a:endParaRPr lang="es-ES"/>
          </a:p>
          <a:p>
            <a:r>
              <a:rPr lang="es-ES"/>
              <a:t>PHOTO</a:t>
            </a:r>
          </a:p>
        </p:txBody>
      </p:sp>
      <p:sp>
        <p:nvSpPr>
          <p:cNvPr id="26" name="Marcador de posición de imagen 22">
            <a:extLst>
              <a:ext uri="{FF2B5EF4-FFF2-40B4-BE49-F238E27FC236}">
                <a16:creationId xmlns:a16="http://schemas.microsoft.com/office/drawing/2014/main" id="{C6C37411-7658-43A0-B89D-64C98F2D6605}"/>
              </a:ext>
            </a:extLst>
          </p:cNvPr>
          <p:cNvSpPr>
            <a:spLocks noGrp="1"/>
          </p:cNvSpPr>
          <p:nvPr>
            <p:ph type="pic" sz="quarter" idx="14"/>
          </p:nvPr>
        </p:nvSpPr>
        <p:spPr>
          <a:xfrm>
            <a:off x="5571757" y="2973884"/>
            <a:ext cx="2015457" cy="2193925"/>
          </a:xfrm>
          <a:prstGeom prst="rect">
            <a:avLst/>
          </a:prstGeom>
          <a:noFill/>
          <a:ln w="12700">
            <a:solidFill>
              <a:srgbClr val="ABBFE4"/>
            </a:solidFill>
          </a:ln>
        </p:spPr>
        <p:style>
          <a:lnRef idx="2">
            <a:schemeClr val="accent5"/>
          </a:lnRef>
          <a:fillRef idx="1">
            <a:schemeClr val="lt1"/>
          </a:fillRef>
          <a:effectRef idx="0">
            <a:schemeClr val="accent5"/>
          </a:effectRef>
          <a:fontRef idx="minor">
            <a:schemeClr val="dk1"/>
          </a:fontRef>
        </p:style>
        <p:txBody>
          <a:bodyPr/>
          <a:lstStyle>
            <a:lvl1pPr marL="0" indent="0" algn="ctr">
              <a:buNone/>
              <a:defRPr sz="923">
                <a:solidFill>
                  <a:schemeClr val="tx1">
                    <a:lumMod val="50000"/>
                    <a:lumOff val="50000"/>
                  </a:schemeClr>
                </a:solidFill>
                <a:latin typeface="Montserrat Regular"/>
              </a:defRPr>
            </a:lvl1pPr>
          </a:lstStyle>
          <a:p>
            <a:endParaRPr lang="es-ES"/>
          </a:p>
          <a:p>
            <a:endParaRPr lang="es-ES"/>
          </a:p>
          <a:p>
            <a:endParaRPr lang="es-ES"/>
          </a:p>
          <a:p>
            <a:endParaRPr lang="es-ES"/>
          </a:p>
          <a:p>
            <a:r>
              <a:rPr lang="es-ES"/>
              <a:t>PHOTO</a:t>
            </a:r>
          </a:p>
        </p:txBody>
      </p:sp>
      <p:sp>
        <p:nvSpPr>
          <p:cNvPr id="27" name="Marcador de texto 26">
            <a:extLst>
              <a:ext uri="{FF2B5EF4-FFF2-40B4-BE49-F238E27FC236}">
                <a16:creationId xmlns:a16="http://schemas.microsoft.com/office/drawing/2014/main" id="{6D61FE42-8588-4336-86E5-259A9E8BE25E}"/>
              </a:ext>
            </a:extLst>
          </p:cNvPr>
          <p:cNvSpPr>
            <a:spLocks noGrp="1"/>
          </p:cNvSpPr>
          <p:nvPr>
            <p:ph type="body" sz="quarter" idx="15" hasCustomPrompt="1"/>
          </p:nvPr>
        </p:nvSpPr>
        <p:spPr>
          <a:xfrm>
            <a:off x="5571802" y="5270501"/>
            <a:ext cx="2015457" cy="307975"/>
          </a:xfrm>
          <a:prstGeom prst="rect">
            <a:avLst/>
          </a:prstGeom>
        </p:spPr>
        <p:txBody>
          <a:bodyPr/>
          <a:lstStyle>
            <a:lvl1pPr marL="0" indent="0">
              <a:buNone/>
              <a:defRPr/>
            </a:lvl1pPr>
          </a:lstStyle>
          <a:p>
            <a:pPr marL="0" marR="0" lvl="0" indent="0" algn="ctr" defTabSz="421858" rtl="0" eaLnBrk="1" fontAlgn="auto" latinLnBrk="0" hangingPunct="0">
              <a:lnSpc>
                <a:spcPct val="100000"/>
              </a:lnSpc>
              <a:spcBef>
                <a:spcPts val="0"/>
              </a:spcBef>
              <a:spcAft>
                <a:spcPts val="0"/>
              </a:spcAft>
              <a:buClrTx/>
              <a:buSzTx/>
              <a:buFontTx/>
              <a:buNone/>
              <a:tabLst/>
              <a:defRPr/>
            </a:pPr>
            <a:r>
              <a:rPr kumimoji="0" lang="en-GB" sz="1292" b="0" i="0" u="none" strike="noStrike" kern="0" cap="none" spc="0" normalizeH="0" baseline="0" noProof="0">
                <a:ln>
                  <a:noFill/>
                </a:ln>
                <a:solidFill>
                  <a:srgbClr val="001A37"/>
                </a:solidFill>
                <a:effectLst/>
                <a:uLnTx/>
                <a:uFillTx/>
                <a:latin typeface="Helvetica"/>
                <a:ea typeface="+mj-ea"/>
                <a:cs typeface="Calibri"/>
                <a:sym typeface="Calibri"/>
              </a:rPr>
              <a:t>Lorem </a:t>
            </a:r>
            <a:r>
              <a:rPr kumimoji="0" lang="en-GB" sz="1292" b="0" i="0" u="none" strike="noStrike" kern="0" cap="none" spc="0" normalizeH="0" baseline="0" noProof="0">
                <a:ln>
                  <a:noFill/>
                </a:ln>
                <a:solidFill>
                  <a:srgbClr val="001A37"/>
                </a:solidFill>
                <a:effectLst/>
                <a:uLnTx/>
                <a:uFillTx/>
                <a:latin typeface="Helvetica"/>
                <a:cs typeface="Calibri"/>
                <a:sym typeface="Calibri"/>
              </a:rPr>
              <a:t>ipsum</a:t>
            </a:r>
            <a:endParaRPr kumimoji="0" lang="en-US" sz="1292" b="0" i="0" u="none" strike="noStrike" kern="0" cap="none" spc="0" normalizeH="0" baseline="0" noProof="0">
              <a:ln>
                <a:noFill/>
              </a:ln>
              <a:solidFill>
                <a:srgbClr val="001A37"/>
              </a:solidFill>
              <a:effectLst/>
              <a:uLnTx/>
              <a:uFillTx/>
              <a:latin typeface="Helvetica"/>
              <a:cs typeface="Calibri"/>
              <a:sym typeface="Calibri"/>
            </a:endParaRPr>
          </a:p>
          <a:p>
            <a:pPr lvl="0"/>
            <a:endParaRPr lang="es-ES"/>
          </a:p>
        </p:txBody>
      </p:sp>
      <p:sp>
        <p:nvSpPr>
          <p:cNvPr id="29" name="Marcador de texto 26">
            <a:extLst>
              <a:ext uri="{FF2B5EF4-FFF2-40B4-BE49-F238E27FC236}">
                <a16:creationId xmlns:a16="http://schemas.microsoft.com/office/drawing/2014/main" id="{178910DD-0F3A-4E28-9D6B-B45E14E8BAE4}"/>
              </a:ext>
            </a:extLst>
          </p:cNvPr>
          <p:cNvSpPr>
            <a:spLocks noGrp="1"/>
          </p:cNvSpPr>
          <p:nvPr>
            <p:ph type="body" sz="quarter" idx="16" hasCustomPrompt="1"/>
          </p:nvPr>
        </p:nvSpPr>
        <p:spPr>
          <a:xfrm>
            <a:off x="3308297" y="5270501"/>
            <a:ext cx="2015457" cy="307975"/>
          </a:xfrm>
          <a:prstGeom prst="rect">
            <a:avLst/>
          </a:prstGeom>
        </p:spPr>
        <p:txBody>
          <a:bodyPr/>
          <a:lstStyle>
            <a:lvl1pPr marL="0" indent="0">
              <a:buNone/>
              <a:defRPr/>
            </a:lvl1pPr>
          </a:lstStyle>
          <a:p>
            <a:pPr marL="0" marR="0" lvl="0" indent="0" algn="ctr" defTabSz="421858" rtl="0" eaLnBrk="1" fontAlgn="auto" latinLnBrk="0" hangingPunct="0">
              <a:lnSpc>
                <a:spcPct val="100000"/>
              </a:lnSpc>
              <a:spcBef>
                <a:spcPts val="0"/>
              </a:spcBef>
              <a:spcAft>
                <a:spcPts val="0"/>
              </a:spcAft>
              <a:buClrTx/>
              <a:buSzTx/>
              <a:buFontTx/>
              <a:buNone/>
              <a:tabLst/>
              <a:defRPr/>
            </a:pPr>
            <a:r>
              <a:rPr kumimoji="0" lang="en-GB" sz="1292" b="0" i="0" u="none" strike="noStrike" kern="0" cap="none" spc="0" normalizeH="0" baseline="0" noProof="0">
                <a:ln>
                  <a:noFill/>
                </a:ln>
                <a:solidFill>
                  <a:srgbClr val="001A37"/>
                </a:solidFill>
                <a:effectLst/>
                <a:uLnTx/>
                <a:uFillTx/>
                <a:latin typeface="Helvetica"/>
                <a:ea typeface="+mj-ea"/>
                <a:cs typeface="Calibri"/>
                <a:sym typeface="Calibri"/>
              </a:rPr>
              <a:t>Lorem </a:t>
            </a:r>
            <a:r>
              <a:rPr kumimoji="0" lang="en-GB" sz="1292" b="0" i="0" u="none" strike="noStrike" kern="0" cap="none" spc="0" normalizeH="0" baseline="0" noProof="0">
                <a:ln>
                  <a:noFill/>
                </a:ln>
                <a:solidFill>
                  <a:srgbClr val="001A37"/>
                </a:solidFill>
                <a:effectLst/>
                <a:uLnTx/>
                <a:uFillTx/>
                <a:latin typeface="Helvetica"/>
                <a:cs typeface="Calibri"/>
                <a:sym typeface="Calibri"/>
              </a:rPr>
              <a:t>ipsum</a:t>
            </a:r>
            <a:endParaRPr kumimoji="0" lang="en-US" sz="1292" b="0" i="0" u="none" strike="noStrike" kern="0" cap="none" spc="0" normalizeH="0" baseline="0" noProof="0">
              <a:ln>
                <a:noFill/>
              </a:ln>
              <a:solidFill>
                <a:srgbClr val="001A37"/>
              </a:solidFill>
              <a:effectLst/>
              <a:uLnTx/>
              <a:uFillTx/>
              <a:latin typeface="Helvetica"/>
              <a:cs typeface="Calibri"/>
              <a:sym typeface="Calibri"/>
            </a:endParaRPr>
          </a:p>
          <a:p>
            <a:pPr lvl="0"/>
            <a:endParaRPr lang="es-ES"/>
          </a:p>
        </p:txBody>
      </p:sp>
      <p:sp>
        <p:nvSpPr>
          <p:cNvPr id="30" name="Marcador de texto 26">
            <a:extLst>
              <a:ext uri="{FF2B5EF4-FFF2-40B4-BE49-F238E27FC236}">
                <a16:creationId xmlns:a16="http://schemas.microsoft.com/office/drawing/2014/main" id="{9FF59917-DD8F-4835-BDF2-AA4957C96D4F}"/>
              </a:ext>
            </a:extLst>
          </p:cNvPr>
          <p:cNvSpPr>
            <a:spLocks noGrp="1"/>
          </p:cNvSpPr>
          <p:nvPr>
            <p:ph type="body" sz="quarter" idx="17" hasCustomPrompt="1"/>
          </p:nvPr>
        </p:nvSpPr>
        <p:spPr>
          <a:xfrm>
            <a:off x="1044747" y="5268714"/>
            <a:ext cx="2015457" cy="307975"/>
          </a:xfrm>
          <a:prstGeom prst="rect">
            <a:avLst/>
          </a:prstGeom>
        </p:spPr>
        <p:txBody>
          <a:bodyPr/>
          <a:lstStyle>
            <a:lvl1pPr marL="0" indent="0">
              <a:buNone/>
              <a:defRPr/>
            </a:lvl1pPr>
          </a:lstStyle>
          <a:p>
            <a:pPr marL="0" marR="0" lvl="0" indent="0" algn="ctr" defTabSz="421858" rtl="0" eaLnBrk="1" fontAlgn="auto" latinLnBrk="0" hangingPunct="0">
              <a:lnSpc>
                <a:spcPct val="100000"/>
              </a:lnSpc>
              <a:spcBef>
                <a:spcPts val="0"/>
              </a:spcBef>
              <a:spcAft>
                <a:spcPts val="0"/>
              </a:spcAft>
              <a:buClrTx/>
              <a:buSzTx/>
              <a:buFontTx/>
              <a:buNone/>
              <a:tabLst/>
              <a:defRPr/>
            </a:pPr>
            <a:r>
              <a:rPr kumimoji="0" lang="en-GB" sz="1292" b="0" i="0" u="none" strike="noStrike" kern="0" cap="none" spc="0" normalizeH="0" baseline="0" noProof="0">
                <a:ln>
                  <a:noFill/>
                </a:ln>
                <a:solidFill>
                  <a:srgbClr val="001A37"/>
                </a:solidFill>
                <a:effectLst/>
                <a:uLnTx/>
                <a:uFillTx/>
                <a:latin typeface="Helvetica"/>
                <a:ea typeface="+mj-ea"/>
                <a:cs typeface="Calibri"/>
                <a:sym typeface="Calibri"/>
              </a:rPr>
              <a:t>Lorem </a:t>
            </a:r>
            <a:r>
              <a:rPr kumimoji="0" lang="en-GB" sz="1292" b="0" i="0" u="none" strike="noStrike" kern="0" cap="none" spc="0" normalizeH="0" baseline="0" noProof="0">
                <a:ln>
                  <a:noFill/>
                </a:ln>
                <a:solidFill>
                  <a:srgbClr val="001A37"/>
                </a:solidFill>
                <a:effectLst/>
                <a:uLnTx/>
                <a:uFillTx/>
                <a:latin typeface="Helvetica"/>
                <a:cs typeface="Calibri"/>
                <a:sym typeface="Calibri"/>
              </a:rPr>
              <a:t>ipsum</a:t>
            </a:r>
            <a:endParaRPr kumimoji="0" lang="en-US" sz="1292" b="0" i="0" u="none" strike="noStrike" kern="0" cap="none" spc="0" normalizeH="0" baseline="0" noProof="0">
              <a:ln>
                <a:noFill/>
              </a:ln>
              <a:solidFill>
                <a:srgbClr val="001A37"/>
              </a:solidFill>
              <a:effectLst/>
              <a:uLnTx/>
              <a:uFillTx/>
              <a:latin typeface="Helvetica"/>
              <a:cs typeface="Calibri"/>
              <a:sym typeface="Calibri"/>
            </a:endParaRPr>
          </a:p>
          <a:p>
            <a:pPr lvl="0"/>
            <a:endParaRPr lang="es-ES"/>
          </a:p>
        </p:txBody>
      </p:sp>
      <p:sp>
        <p:nvSpPr>
          <p:cNvPr id="31" name="Marcador de texto 2">
            <a:extLst>
              <a:ext uri="{FF2B5EF4-FFF2-40B4-BE49-F238E27FC236}">
                <a16:creationId xmlns:a16="http://schemas.microsoft.com/office/drawing/2014/main" id="{C5757577-2912-47A6-BE68-28994A04E49D}"/>
              </a:ext>
            </a:extLst>
          </p:cNvPr>
          <p:cNvSpPr>
            <a:spLocks noGrp="1"/>
          </p:cNvSpPr>
          <p:nvPr>
            <p:ph type="body" sz="quarter" idx="18" hasCustomPrompt="1"/>
          </p:nvPr>
        </p:nvSpPr>
        <p:spPr>
          <a:xfrm>
            <a:off x="2950680" y="682245"/>
            <a:ext cx="2734636" cy="477052"/>
          </a:xfrm>
          <a:prstGeom prst="rect">
            <a:avLst/>
          </a:prstGeom>
        </p:spPr>
        <p:txBody>
          <a:bodyPr/>
          <a:lstStyle>
            <a:lvl1pPr>
              <a:defRPr/>
            </a:lvl1pPr>
          </a:lstStyle>
          <a:p>
            <a:pPr marL="0" marR="0" lvl="0" indent="0" algn="ctr" defTabSz="421858" rtl="0" eaLnBrk="1" fontAlgn="auto" latinLnBrk="0" hangingPunct="0">
              <a:lnSpc>
                <a:spcPct val="100000"/>
              </a:lnSpc>
              <a:spcBef>
                <a:spcPts val="0"/>
              </a:spcBef>
              <a:spcAft>
                <a:spcPts val="0"/>
              </a:spcAft>
              <a:buClrTx/>
              <a:buSzTx/>
              <a:buFontTx/>
              <a:buNone/>
              <a:tabLst/>
              <a:defRPr/>
            </a:pPr>
            <a:r>
              <a:rPr kumimoji="0" lang="en-GB" sz="2307" b="0" i="0" u="none" strike="noStrike" kern="0" cap="none" spc="0" normalizeH="0" baseline="0" noProof="0">
                <a:ln>
                  <a:noFill/>
                </a:ln>
                <a:solidFill>
                  <a:srgbClr val="001A37"/>
                </a:solidFill>
                <a:effectLst/>
                <a:uLnTx/>
                <a:uFillTx/>
                <a:latin typeface="Helvetica"/>
                <a:ea typeface="+mj-ea"/>
                <a:cs typeface="Calibri"/>
                <a:sym typeface="Calibri"/>
              </a:rPr>
              <a:t>Slide 1</a:t>
            </a:r>
            <a:endParaRPr kumimoji="0" lang="en-US" sz="2307" b="0" i="0" u="none" strike="noStrike" kern="0" cap="none" spc="0" normalizeH="0" baseline="0" noProof="0">
              <a:ln>
                <a:noFill/>
              </a:ln>
              <a:solidFill>
                <a:srgbClr val="001A37"/>
              </a:solidFill>
              <a:effectLst/>
              <a:uLnTx/>
              <a:uFillTx/>
              <a:latin typeface="Helvetica"/>
              <a:ea typeface="+mj-ea"/>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Slide 2">
    <p:spTree>
      <p:nvGrpSpPr>
        <p:cNvPr id="1" name=""/>
        <p:cNvGrpSpPr/>
        <p:nvPr/>
      </p:nvGrpSpPr>
      <p:grpSpPr>
        <a:xfrm>
          <a:off x="0" y="0"/>
          <a:ext cx="0" cy="0"/>
          <a:chOff x="0" y="0"/>
          <a:chExt cx="0" cy="0"/>
        </a:xfrm>
      </p:grpSpPr>
      <p:pic>
        <p:nvPicPr>
          <p:cNvPr id="11" name="Google Shape;29;p7">
            <a:extLst>
              <a:ext uri="{FF2B5EF4-FFF2-40B4-BE49-F238E27FC236}">
                <a16:creationId xmlns:a16="http://schemas.microsoft.com/office/drawing/2014/main" id="{03C8506E-805E-449A-A632-6D23AE5ED966}"/>
              </a:ext>
            </a:extLst>
          </p:cNvPr>
          <p:cNvPicPr preferRelativeResize="0"/>
          <p:nvPr userDrawn="1"/>
        </p:nvPicPr>
        <p:blipFill>
          <a:blip r:embed="rId2">
            <a:alphaModFix/>
          </a:blip>
          <a:stretch>
            <a:fillRect/>
          </a:stretch>
        </p:blipFill>
        <p:spPr>
          <a:xfrm>
            <a:off x="2450025" y="5935869"/>
            <a:ext cx="516335" cy="373070"/>
          </a:xfrm>
          <a:prstGeom prst="rect">
            <a:avLst/>
          </a:prstGeom>
          <a:noFill/>
          <a:ln>
            <a:noFill/>
          </a:ln>
        </p:spPr>
      </p:pic>
      <p:sp>
        <p:nvSpPr>
          <p:cNvPr id="12" name="Google Shape;30;p7">
            <a:extLst>
              <a:ext uri="{FF2B5EF4-FFF2-40B4-BE49-F238E27FC236}">
                <a16:creationId xmlns:a16="http://schemas.microsoft.com/office/drawing/2014/main" id="{D6A28E02-144A-4451-9802-A0F5BE5EB630}"/>
              </a:ext>
            </a:extLst>
          </p:cNvPr>
          <p:cNvSpPr txBox="1"/>
          <p:nvPr userDrawn="1"/>
        </p:nvSpPr>
        <p:spPr>
          <a:xfrm>
            <a:off x="2983322" y="5861012"/>
            <a:ext cx="4976487" cy="538550"/>
          </a:xfrm>
          <a:prstGeom prst="rect">
            <a:avLst/>
          </a:prstGeom>
          <a:noFill/>
          <a:ln>
            <a:noFill/>
          </a:ln>
        </p:spPr>
        <p:txBody>
          <a:bodyPr spcFirstLastPara="1" wrap="square" lIns="84354" tIns="42166" rIns="84354" bIns="42166" anchor="t" anchorCtr="0">
            <a:noAutofit/>
          </a:bodyPr>
          <a:lstStyle/>
          <a:p>
            <a:pPr marL="0" marR="0" lvl="0" indent="0" algn="l" rtl="0">
              <a:spcBef>
                <a:spcPts val="0"/>
              </a:spcBef>
              <a:spcAft>
                <a:spcPts val="0"/>
              </a:spcAft>
              <a:buSzPts val="1100"/>
              <a:buNone/>
            </a:pPr>
            <a:r>
              <a:rPr lang="fr-FR" sz="738" i="1">
                <a:solidFill>
                  <a:srgbClr val="585858"/>
                </a:solidFill>
                <a:latin typeface="Roboto Light"/>
                <a:ea typeface="Roboto Light"/>
                <a:cs typeface="Roboto Light"/>
                <a:sym typeface="Roboto Light"/>
              </a:rPr>
              <a:t>This </a:t>
            </a:r>
            <a:r>
              <a:rPr lang="fr-FR" sz="738" i="1" err="1">
                <a:solidFill>
                  <a:srgbClr val="585858"/>
                </a:solidFill>
                <a:latin typeface="Roboto Light"/>
                <a:ea typeface="Roboto Light"/>
                <a:cs typeface="Roboto Light"/>
                <a:sym typeface="Roboto Light"/>
              </a:rPr>
              <a:t>project</a:t>
            </a:r>
            <a:r>
              <a:rPr lang="fr-FR" sz="738" i="1">
                <a:solidFill>
                  <a:srgbClr val="585858"/>
                </a:solidFill>
                <a:latin typeface="Roboto Light"/>
                <a:ea typeface="Roboto Light"/>
                <a:cs typeface="Roboto Light"/>
                <a:sym typeface="Roboto Light"/>
              </a:rPr>
              <a:t> has </a:t>
            </a:r>
            <a:r>
              <a:rPr lang="fr-FR" sz="738" i="1" err="1">
                <a:solidFill>
                  <a:srgbClr val="585858"/>
                </a:solidFill>
                <a:latin typeface="Roboto Light"/>
                <a:ea typeface="Roboto Light"/>
                <a:cs typeface="Roboto Light"/>
                <a:sym typeface="Roboto Light"/>
              </a:rPr>
              <a:t>received</a:t>
            </a:r>
            <a:r>
              <a:rPr lang="fr-FR" sz="738" i="1">
                <a:solidFill>
                  <a:srgbClr val="585858"/>
                </a:solidFill>
                <a:latin typeface="Roboto Light"/>
                <a:ea typeface="Roboto Light"/>
                <a:cs typeface="Roboto Light"/>
                <a:sym typeface="Roboto Light"/>
              </a:rPr>
              <a:t> </a:t>
            </a:r>
            <a:r>
              <a:rPr lang="fr-FR" sz="738" i="1" err="1">
                <a:solidFill>
                  <a:srgbClr val="585858"/>
                </a:solidFill>
                <a:latin typeface="Roboto Light"/>
                <a:ea typeface="Roboto Light"/>
                <a:cs typeface="Roboto Light"/>
                <a:sym typeface="Roboto Light"/>
              </a:rPr>
              <a:t>funding</a:t>
            </a:r>
            <a:r>
              <a:rPr lang="fr-FR" sz="738" i="1">
                <a:solidFill>
                  <a:srgbClr val="585858"/>
                </a:solidFill>
                <a:latin typeface="Roboto Light"/>
                <a:ea typeface="Roboto Light"/>
                <a:cs typeface="Roboto Light"/>
                <a:sym typeface="Roboto Light"/>
              </a:rPr>
              <a:t> </a:t>
            </a:r>
            <a:r>
              <a:rPr lang="fr-FR" sz="738" i="1" err="1">
                <a:solidFill>
                  <a:srgbClr val="585858"/>
                </a:solidFill>
                <a:latin typeface="Roboto Light"/>
                <a:ea typeface="Roboto Light"/>
                <a:cs typeface="Roboto Light"/>
                <a:sym typeface="Roboto Light"/>
              </a:rPr>
              <a:t>from</a:t>
            </a:r>
            <a:r>
              <a:rPr lang="fr-FR" sz="738" i="1">
                <a:solidFill>
                  <a:srgbClr val="585858"/>
                </a:solidFill>
                <a:latin typeface="Roboto Light"/>
                <a:ea typeface="Roboto Light"/>
                <a:cs typeface="Roboto Light"/>
                <a:sym typeface="Roboto Light"/>
              </a:rPr>
              <a:t> the </a:t>
            </a:r>
            <a:r>
              <a:rPr lang="fr-FR" sz="738" i="1" err="1">
                <a:solidFill>
                  <a:srgbClr val="585858"/>
                </a:solidFill>
                <a:latin typeface="Roboto Light"/>
                <a:ea typeface="Roboto Light"/>
                <a:cs typeface="Roboto Light"/>
                <a:sym typeface="Roboto Light"/>
              </a:rPr>
              <a:t>European</a:t>
            </a:r>
            <a:r>
              <a:rPr lang="fr-FR" sz="738" i="1">
                <a:solidFill>
                  <a:srgbClr val="585858"/>
                </a:solidFill>
                <a:latin typeface="Roboto Light"/>
                <a:ea typeface="Roboto Light"/>
                <a:cs typeface="Roboto Light"/>
                <a:sym typeface="Roboto Light"/>
              </a:rPr>
              <a:t> </a:t>
            </a:r>
            <a:r>
              <a:rPr lang="fr-FR" sz="738" i="1" err="1">
                <a:solidFill>
                  <a:srgbClr val="585858"/>
                </a:solidFill>
                <a:latin typeface="Roboto Light"/>
                <a:ea typeface="Roboto Light"/>
                <a:cs typeface="Roboto Light"/>
                <a:sym typeface="Roboto Light"/>
              </a:rPr>
              <a:t>Union’s</a:t>
            </a:r>
            <a:r>
              <a:rPr lang="fr-FR" sz="738" i="1">
                <a:solidFill>
                  <a:srgbClr val="585858"/>
                </a:solidFill>
                <a:latin typeface="Roboto Light"/>
                <a:ea typeface="Roboto Light"/>
                <a:cs typeface="Roboto Light"/>
                <a:sym typeface="Roboto Light"/>
              </a:rPr>
              <a:t> Horizon 2020 </a:t>
            </a:r>
            <a:r>
              <a:rPr lang="fr-FR" sz="738" i="1" err="1">
                <a:solidFill>
                  <a:srgbClr val="585858"/>
                </a:solidFill>
                <a:latin typeface="Roboto Light"/>
                <a:ea typeface="Roboto Light"/>
                <a:cs typeface="Roboto Light"/>
                <a:sym typeface="Roboto Light"/>
              </a:rPr>
              <a:t>research</a:t>
            </a:r>
            <a:r>
              <a:rPr lang="fr-FR" sz="738" i="1">
                <a:solidFill>
                  <a:srgbClr val="585858"/>
                </a:solidFill>
                <a:latin typeface="Roboto Light"/>
                <a:ea typeface="Roboto Light"/>
                <a:cs typeface="Roboto Light"/>
                <a:sym typeface="Roboto Light"/>
              </a:rPr>
              <a:t> and innovation programme </a:t>
            </a:r>
            <a:r>
              <a:rPr lang="fr-FR" sz="738" i="1" err="1">
                <a:solidFill>
                  <a:srgbClr val="585858"/>
                </a:solidFill>
                <a:latin typeface="Roboto Light"/>
                <a:ea typeface="Roboto Light"/>
                <a:cs typeface="Roboto Light"/>
                <a:sym typeface="Roboto Light"/>
              </a:rPr>
              <a:t>under</a:t>
            </a:r>
            <a:r>
              <a:rPr lang="fr-FR" sz="738" i="1">
                <a:solidFill>
                  <a:srgbClr val="585858"/>
                </a:solidFill>
                <a:latin typeface="Roboto Light"/>
                <a:ea typeface="Roboto Light"/>
                <a:cs typeface="Roboto Light"/>
                <a:sym typeface="Roboto Light"/>
              </a:rPr>
              <a:t> Grant Agreement No. 101006817. The content of </a:t>
            </a:r>
            <a:r>
              <a:rPr lang="fr-FR" sz="738" i="1" err="1">
                <a:solidFill>
                  <a:srgbClr val="585858"/>
                </a:solidFill>
                <a:latin typeface="Roboto Light"/>
                <a:ea typeface="Roboto Light"/>
                <a:cs typeface="Roboto Light"/>
                <a:sym typeface="Roboto Light"/>
              </a:rPr>
              <a:t>this</a:t>
            </a:r>
            <a:r>
              <a:rPr lang="fr-FR" sz="738" i="1">
                <a:solidFill>
                  <a:srgbClr val="585858"/>
                </a:solidFill>
                <a:latin typeface="Roboto Light"/>
                <a:ea typeface="Roboto Light"/>
                <a:cs typeface="Roboto Light"/>
                <a:sym typeface="Roboto Light"/>
              </a:rPr>
              <a:t>  </a:t>
            </a:r>
            <a:r>
              <a:rPr lang="fr-FR" sz="738" i="1" err="1">
                <a:solidFill>
                  <a:srgbClr val="585858"/>
                </a:solidFill>
                <a:latin typeface="Roboto Light"/>
                <a:ea typeface="Roboto Light"/>
                <a:cs typeface="Roboto Light"/>
                <a:sym typeface="Roboto Light"/>
              </a:rPr>
              <a:t>presentation</a:t>
            </a:r>
            <a:r>
              <a:rPr lang="fr-FR" sz="738" i="1">
                <a:solidFill>
                  <a:srgbClr val="585858"/>
                </a:solidFill>
                <a:latin typeface="Roboto Light"/>
                <a:ea typeface="Roboto Light"/>
                <a:cs typeface="Roboto Light"/>
                <a:sym typeface="Roboto Light"/>
              </a:rPr>
              <a:t> </a:t>
            </a:r>
            <a:r>
              <a:rPr lang="fr-FR" sz="738" i="1" err="1">
                <a:solidFill>
                  <a:srgbClr val="585858"/>
                </a:solidFill>
                <a:latin typeface="Roboto Light"/>
                <a:ea typeface="Roboto Light"/>
                <a:cs typeface="Roboto Light"/>
                <a:sym typeface="Roboto Light"/>
              </a:rPr>
              <a:t>reflects</a:t>
            </a:r>
            <a:r>
              <a:rPr lang="fr-FR" sz="738" i="1">
                <a:solidFill>
                  <a:srgbClr val="585858"/>
                </a:solidFill>
                <a:latin typeface="Roboto Light"/>
                <a:ea typeface="Roboto Light"/>
                <a:cs typeface="Roboto Light"/>
                <a:sym typeface="Roboto Light"/>
              </a:rPr>
              <a:t> </a:t>
            </a:r>
            <a:r>
              <a:rPr lang="fr-FR" sz="738" i="1" err="1">
                <a:solidFill>
                  <a:srgbClr val="585858"/>
                </a:solidFill>
                <a:latin typeface="Roboto Light"/>
                <a:ea typeface="Roboto Light"/>
                <a:cs typeface="Roboto Light"/>
                <a:sym typeface="Roboto Light"/>
              </a:rPr>
              <a:t>only</a:t>
            </a:r>
            <a:r>
              <a:rPr lang="fr-FR" sz="738" i="1">
                <a:solidFill>
                  <a:srgbClr val="585858"/>
                </a:solidFill>
                <a:latin typeface="Roboto Light"/>
                <a:ea typeface="Roboto Light"/>
                <a:cs typeface="Roboto Light"/>
                <a:sym typeface="Roboto Light"/>
              </a:rPr>
              <a:t> the </a:t>
            </a:r>
            <a:r>
              <a:rPr lang="fr-FR" sz="738" i="1" err="1">
                <a:solidFill>
                  <a:srgbClr val="585858"/>
                </a:solidFill>
                <a:latin typeface="Roboto Light"/>
                <a:ea typeface="Roboto Light"/>
                <a:cs typeface="Roboto Light"/>
                <a:sym typeface="Roboto Light"/>
              </a:rPr>
              <a:t>author’s</a:t>
            </a:r>
            <a:r>
              <a:rPr lang="fr-FR" sz="738" i="1">
                <a:solidFill>
                  <a:srgbClr val="585858"/>
                </a:solidFill>
                <a:latin typeface="Roboto Light"/>
                <a:ea typeface="Roboto Light"/>
                <a:cs typeface="Roboto Light"/>
                <a:sym typeface="Roboto Light"/>
              </a:rPr>
              <a:t> </a:t>
            </a:r>
            <a:r>
              <a:rPr lang="fr-FR" sz="738" i="1" err="1">
                <a:solidFill>
                  <a:srgbClr val="585858"/>
                </a:solidFill>
                <a:latin typeface="Roboto Light"/>
                <a:ea typeface="Roboto Light"/>
                <a:cs typeface="Roboto Light"/>
                <a:sym typeface="Roboto Light"/>
              </a:rPr>
              <a:t>view</a:t>
            </a:r>
            <a:r>
              <a:rPr lang="fr-FR" sz="738" i="1">
                <a:solidFill>
                  <a:srgbClr val="585858"/>
                </a:solidFill>
                <a:latin typeface="Roboto Light"/>
                <a:ea typeface="Roboto Light"/>
                <a:cs typeface="Roboto Light"/>
                <a:sym typeface="Roboto Light"/>
              </a:rPr>
              <a:t>. </a:t>
            </a:r>
            <a:r>
              <a:rPr lang="fr-FR" sz="738" i="1" err="1">
                <a:solidFill>
                  <a:srgbClr val="585858"/>
                </a:solidFill>
                <a:latin typeface="Roboto Light"/>
                <a:ea typeface="Roboto Light"/>
                <a:cs typeface="Roboto Light"/>
                <a:sym typeface="Roboto Light"/>
              </a:rPr>
              <a:t>Neither</a:t>
            </a:r>
            <a:r>
              <a:rPr lang="fr-FR" sz="738" i="1">
                <a:solidFill>
                  <a:srgbClr val="585858"/>
                </a:solidFill>
                <a:latin typeface="Roboto Light"/>
                <a:ea typeface="Roboto Light"/>
                <a:cs typeface="Roboto Light"/>
                <a:sym typeface="Roboto Light"/>
              </a:rPr>
              <a:t> the European Commission </a:t>
            </a:r>
            <a:r>
              <a:rPr lang="fr-FR" sz="738" i="1" err="1">
                <a:solidFill>
                  <a:srgbClr val="585858"/>
                </a:solidFill>
                <a:latin typeface="Roboto Light"/>
                <a:ea typeface="Roboto Light"/>
                <a:cs typeface="Roboto Light"/>
                <a:sym typeface="Roboto Light"/>
              </a:rPr>
              <a:t>nor</a:t>
            </a:r>
            <a:r>
              <a:rPr lang="fr-FR" sz="738" i="1">
                <a:solidFill>
                  <a:srgbClr val="585858"/>
                </a:solidFill>
                <a:latin typeface="Roboto Light"/>
                <a:ea typeface="Roboto Light"/>
                <a:cs typeface="Roboto Light"/>
                <a:sym typeface="Roboto Light"/>
              </a:rPr>
              <a:t> the CINEA </a:t>
            </a:r>
            <a:r>
              <a:rPr lang="fr-FR" sz="738" i="1" err="1">
                <a:solidFill>
                  <a:srgbClr val="585858"/>
                </a:solidFill>
                <a:latin typeface="Roboto Light"/>
                <a:ea typeface="Roboto Light"/>
                <a:cs typeface="Roboto Light"/>
                <a:sym typeface="Roboto Light"/>
              </a:rPr>
              <a:t>is</a:t>
            </a:r>
            <a:r>
              <a:rPr lang="fr-FR" sz="738" i="1">
                <a:solidFill>
                  <a:srgbClr val="585858"/>
                </a:solidFill>
                <a:latin typeface="Roboto Light"/>
                <a:ea typeface="Roboto Light"/>
                <a:cs typeface="Roboto Light"/>
                <a:sym typeface="Roboto Light"/>
              </a:rPr>
              <a:t> </a:t>
            </a:r>
            <a:r>
              <a:rPr lang="fr-FR" sz="738" i="1" err="1">
                <a:solidFill>
                  <a:srgbClr val="585858"/>
                </a:solidFill>
                <a:latin typeface="Roboto Light"/>
                <a:ea typeface="Roboto Light"/>
                <a:cs typeface="Roboto Light"/>
                <a:sym typeface="Roboto Light"/>
              </a:rPr>
              <a:t>responsible</a:t>
            </a:r>
            <a:r>
              <a:rPr lang="fr-FR" sz="738" i="1">
                <a:solidFill>
                  <a:srgbClr val="585858"/>
                </a:solidFill>
                <a:latin typeface="Roboto Light"/>
                <a:ea typeface="Roboto Light"/>
                <a:cs typeface="Roboto Light"/>
                <a:sym typeface="Roboto Light"/>
              </a:rPr>
              <a:t> for </a:t>
            </a:r>
            <a:r>
              <a:rPr lang="fr-FR" sz="738" i="1" err="1">
                <a:solidFill>
                  <a:srgbClr val="585858"/>
                </a:solidFill>
                <a:latin typeface="Roboto Light"/>
                <a:ea typeface="Roboto Light"/>
                <a:cs typeface="Roboto Light"/>
                <a:sym typeface="Roboto Light"/>
              </a:rPr>
              <a:t>any</a:t>
            </a:r>
            <a:r>
              <a:rPr lang="fr-FR" sz="738" i="1">
                <a:solidFill>
                  <a:srgbClr val="585858"/>
                </a:solidFill>
                <a:latin typeface="Roboto Light"/>
                <a:ea typeface="Roboto Light"/>
                <a:cs typeface="Roboto Light"/>
                <a:sym typeface="Roboto Light"/>
              </a:rPr>
              <a:t> use </a:t>
            </a:r>
            <a:r>
              <a:rPr lang="fr-FR" sz="738" i="1" err="1">
                <a:solidFill>
                  <a:srgbClr val="585858"/>
                </a:solidFill>
                <a:latin typeface="Roboto Light"/>
                <a:ea typeface="Roboto Light"/>
                <a:cs typeface="Roboto Light"/>
                <a:sym typeface="Roboto Light"/>
              </a:rPr>
              <a:t>that</a:t>
            </a:r>
            <a:r>
              <a:rPr lang="fr-FR" sz="738" i="1">
                <a:solidFill>
                  <a:srgbClr val="585858"/>
                </a:solidFill>
                <a:latin typeface="Roboto Light"/>
                <a:ea typeface="Roboto Light"/>
                <a:cs typeface="Roboto Light"/>
                <a:sym typeface="Roboto Light"/>
              </a:rPr>
              <a:t> </a:t>
            </a:r>
            <a:r>
              <a:rPr lang="fr-FR" sz="738" i="1" err="1">
                <a:solidFill>
                  <a:srgbClr val="585858"/>
                </a:solidFill>
                <a:latin typeface="Roboto Light"/>
                <a:ea typeface="Roboto Light"/>
                <a:cs typeface="Roboto Light"/>
                <a:sym typeface="Roboto Light"/>
              </a:rPr>
              <a:t>may</a:t>
            </a:r>
            <a:r>
              <a:rPr lang="fr-FR" sz="738" i="1">
                <a:solidFill>
                  <a:srgbClr val="585858"/>
                </a:solidFill>
                <a:latin typeface="Roboto Light"/>
                <a:ea typeface="Roboto Light"/>
                <a:cs typeface="Roboto Light"/>
                <a:sym typeface="Roboto Light"/>
              </a:rPr>
              <a:t> </a:t>
            </a:r>
            <a:r>
              <a:rPr lang="fr-FR" sz="738" i="1" err="1">
                <a:solidFill>
                  <a:srgbClr val="585858"/>
                </a:solidFill>
                <a:latin typeface="Roboto Light"/>
                <a:ea typeface="Roboto Light"/>
                <a:cs typeface="Roboto Light"/>
                <a:sym typeface="Roboto Light"/>
              </a:rPr>
              <a:t>be</a:t>
            </a:r>
            <a:r>
              <a:rPr lang="fr-FR" sz="738" i="1">
                <a:solidFill>
                  <a:srgbClr val="585858"/>
                </a:solidFill>
                <a:latin typeface="Roboto Light"/>
                <a:ea typeface="Roboto Light"/>
                <a:cs typeface="Roboto Light"/>
                <a:sym typeface="Roboto Light"/>
              </a:rPr>
              <a:t> made of the information </a:t>
            </a:r>
            <a:r>
              <a:rPr lang="fr-FR" sz="738" i="1" err="1">
                <a:solidFill>
                  <a:srgbClr val="585858"/>
                </a:solidFill>
                <a:latin typeface="Roboto Light"/>
                <a:ea typeface="Roboto Light"/>
                <a:cs typeface="Roboto Light"/>
                <a:sym typeface="Roboto Light"/>
              </a:rPr>
              <a:t>it</a:t>
            </a:r>
            <a:r>
              <a:rPr lang="fr-FR" sz="738" i="1">
                <a:solidFill>
                  <a:srgbClr val="585858"/>
                </a:solidFill>
                <a:latin typeface="Roboto Light"/>
                <a:ea typeface="Roboto Light"/>
                <a:cs typeface="Roboto Light"/>
                <a:sym typeface="Roboto Light"/>
              </a:rPr>
              <a:t> </a:t>
            </a:r>
            <a:r>
              <a:rPr lang="fr-FR" sz="738" i="1" err="1">
                <a:solidFill>
                  <a:srgbClr val="585858"/>
                </a:solidFill>
                <a:latin typeface="Roboto Light"/>
                <a:ea typeface="Roboto Light"/>
                <a:cs typeface="Roboto Light"/>
                <a:sym typeface="Roboto Light"/>
              </a:rPr>
              <a:t>contains</a:t>
            </a:r>
            <a:r>
              <a:rPr lang="fr-FR" sz="738" i="1">
                <a:solidFill>
                  <a:srgbClr val="585858"/>
                </a:solidFill>
                <a:latin typeface="Roboto Light"/>
                <a:ea typeface="Roboto Light"/>
                <a:cs typeface="Roboto Light"/>
                <a:sym typeface="Roboto Light"/>
              </a:rPr>
              <a:t>.</a:t>
            </a:r>
            <a:endParaRPr sz="738" i="1">
              <a:solidFill>
                <a:srgbClr val="585858"/>
              </a:solidFill>
              <a:latin typeface="Roboto Light"/>
              <a:ea typeface="Roboto Light"/>
              <a:cs typeface="Roboto Light"/>
              <a:sym typeface="Roboto Light"/>
            </a:endParaRPr>
          </a:p>
          <a:p>
            <a:pPr marL="0" marR="0" lvl="0" indent="0" algn="l" rtl="0">
              <a:spcBef>
                <a:spcPts val="0"/>
              </a:spcBef>
              <a:spcAft>
                <a:spcPts val="0"/>
              </a:spcAft>
              <a:buNone/>
            </a:pPr>
            <a:endParaRPr sz="1015" b="1">
              <a:solidFill>
                <a:srgbClr val="585858"/>
              </a:solidFill>
              <a:latin typeface="Roboto"/>
              <a:ea typeface="Roboto"/>
              <a:cs typeface="Roboto"/>
              <a:sym typeface="Roboto"/>
            </a:endParaRPr>
          </a:p>
          <a:p>
            <a:pPr marL="0" marR="0" lvl="0" indent="0" algn="l" rtl="0">
              <a:spcBef>
                <a:spcPts val="0"/>
              </a:spcBef>
              <a:spcAft>
                <a:spcPts val="0"/>
              </a:spcAft>
              <a:buNone/>
            </a:pPr>
            <a:endParaRPr sz="1015">
              <a:solidFill>
                <a:srgbClr val="585858"/>
              </a:solidFill>
              <a:latin typeface="Roboto Light"/>
              <a:ea typeface="Roboto Light"/>
              <a:cs typeface="Roboto Light"/>
              <a:sym typeface="Roboto Light"/>
            </a:endParaRPr>
          </a:p>
        </p:txBody>
      </p:sp>
      <p:sp>
        <p:nvSpPr>
          <p:cNvPr id="13" name="Google Shape;28;p7">
            <a:extLst>
              <a:ext uri="{FF2B5EF4-FFF2-40B4-BE49-F238E27FC236}">
                <a16:creationId xmlns:a16="http://schemas.microsoft.com/office/drawing/2014/main" id="{4CDCDB0F-A1D3-448A-9793-6211F24E2214}"/>
              </a:ext>
            </a:extLst>
          </p:cNvPr>
          <p:cNvSpPr txBox="1"/>
          <p:nvPr userDrawn="1"/>
        </p:nvSpPr>
        <p:spPr>
          <a:xfrm>
            <a:off x="112012" y="5974054"/>
            <a:ext cx="2338014" cy="373069"/>
          </a:xfrm>
          <a:prstGeom prst="rect">
            <a:avLst/>
          </a:prstGeom>
          <a:noFill/>
          <a:ln>
            <a:noFill/>
          </a:ln>
        </p:spPr>
        <p:txBody>
          <a:bodyPr spcFirstLastPara="1" wrap="square" lIns="84354" tIns="42166" rIns="84354" bIns="42166" anchor="t" anchorCtr="0">
            <a:noAutofit/>
          </a:bodyPr>
          <a:lstStyle/>
          <a:p>
            <a:pPr marL="0" marR="0" lvl="0" indent="0" algn="l" rtl="0">
              <a:spcBef>
                <a:spcPts val="0"/>
              </a:spcBef>
              <a:spcAft>
                <a:spcPts val="0"/>
              </a:spcAft>
              <a:buNone/>
            </a:pPr>
            <a:r>
              <a:rPr lang="fr-FR" sz="969">
                <a:solidFill>
                  <a:srgbClr val="585858"/>
                </a:solidFill>
                <a:latin typeface="Roboto Light"/>
                <a:ea typeface="Roboto Light"/>
                <a:cs typeface="Roboto Light"/>
                <a:sym typeface="Roboto Light"/>
              </a:rPr>
              <a:t>AWARD</a:t>
            </a:r>
            <a:r>
              <a:rPr lang="en-US" sz="969">
                <a:solidFill>
                  <a:srgbClr val="585858"/>
                </a:solidFill>
                <a:latin typeface="Roboto Light"/>
                <a:ea typeface="Roboto Light"/>
              </a:rPr>
              <a:t> ©</a:t>
            </a:r>
            <a:r>
              <a:rPr lang="fr-FR" sz="969">
                <a:solidFill>
                  <a:srgbClr val="585858"/>
                </a:solidFill>
                <a:latin typeface="Roboto Light"/>
                <a:ea typeface="Roboto Light"/>
                <a:cs typeface="Roboto Light"/>
                <a:sym typeface="Roboto Light"/>
              </a:rPr>
              <a:t> - H2020 - </a:t>
            </a:r>
            <a:r>
              <a:rPr lang="fr-FR" sz="969" i="0" u="none" strike="noStrike" cap="none" err="1">
                <a:solidFill>
                  <a:srgbClr val="585858"/>
                </a:solidFill>
                <a:latin typeface="Roboto Light"/>
                <a:ea typeface="Roboto Light"/>
                <a:cs typeface="Roboto Light"/>
                <a:sym typeface="Roboto Light"/>
              </a:rPr>
              <a:t>Confidential</a:t>
            </a:r>
            <a:r>
              <a:rPr lang="fr-FR" sz="969">
                <a:solidFill>
                  <a:srgbClr val="585858"/>
                </a:solidFill>
                <a:latin typeface="Roboto Light"/>
                <a:ea typeface="Roboto Light"/>
                <a:cs typeface="Roboto Light"/>
                <a:sym typeface="Roboto Light"/>
              </a:rPr>
              <a:t>, 2021</a:t>
            </a:r>
            <a:endParaRPr sz="969">
              <a:solidFill>
                <a:srgbClr val="585858"/>
              </a:solidFill>
              <a:latin typeface="Roboto Light"/>
              <a:ea typeface="Roboto Light"/>
              <a:sym typeface="Roboto Light"/>
            </a:endParaRPr>
          </a:p>
          <a:p>
            <a:pPr marL="0" marR="0" lvl="0" indent="0" algn="l" rtl="0">
              <a:spcBef>
                <a:spcPts val="0"/>
              </a:spcBef>
              <a:spcAft>
                <a:spcPts val="0"/>
              </a:spcAft>
              <a:buNone/>
            </a:pPr>
            <a:endParaRPr sz="1015">
              <a:solidFill>
                <a:srgbClr val="585858"/>
              </a:solidFill>
              <a:latin typeface="Roboto Light"/>
              <a:ea typeface="Roboto Light"/>
              <a:cs typeface="Roboto Light"/>
              <a:sym typeface="Roboto Light"/>
            </a:endParaRPr>
          </a:p>
        </p:txBody>
      </p:sp>
      <p:sp>
        <p:nvSpPr>
          <p:cNvPr id="14" name="Slide Number Placeholder 1">
            <a:extLst>
              <a:ext uri="{FF2B5EF4-FFF2-40B4-BE49-F238E27FC236}">
                <a16:creationId xmlns:a16="http://schemas.microsoft.com/office/drawing/2014/main" id="{1719F6F9-F75A-4618-8D6A-0B50250CF891}"/>
              </a:ext>
            </a:extLst>
          </p:cNvPr>
          <p:cNvSpPr txBox="1">
            <a:spLocks/>
          </p:cNvSpPr>
          <p:nvPr userDrawn="1"/>
        </p:nvSpPr>
        <p:spPr>
          <a:xfrm>
            <a:off x="7803197" y="6041266"/>
            <a:ext cx="239079" cy="248530"/>
          </a:xfrm>
          <a:prstGeom prst="rect">
            <a:avLst/>
          </a:prstGeom>
          <a:ln w="12700">
            <a:miter lim="400000"/>
          </a:ln>
        </p:spPr>
        <p:txBody>
          <a:bodyPr wrap="none" lIns="42183" rIns="42183"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457200"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888888"/>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fld id="{86CB4B4D-7CA3-9044-876B-883B54F8677D}" type="slidenum">
              <a:rPr lang="en-US" sz="1015" smtClean="0"/>
              <a:pPr/>
              <a:t>‹#›</a:t>
            </a:fld>
            <a:endParaRPr lang="en-US" sz="1015"/>
          </a:p>
        </p:txBody>
      </p:sp>
      <p:sp>
        <p:nvSpPr>
          <p:cNvPr id="15" name="Marcador de posición de imagen 22">
            <a:extLst>
              <a:ext uri="{FF2B5EF4-FFF2-40B4-BE49-F238E27FC236}">
                <a16:creationId xmlns:a16="http://schemas.microsoft.com/office/drawing/2014/main" id="{8AAD94F2-20D9-49FE-9326-89B52BAFD892}"/>
              </a:ext>
            </a:extLst>
          </p:cNvPr>
          <p:cNvSpPr>
            <a:spLocks noGrp="1"/>
          </p:cNvSpPr>
          <p:nvPr>
            <p:ph type="pic" sz="quarter" idx="12"/>
          </p:nvPr>
        </p:nvSpPr>
        <p:spPr>
          <a:xfrm>
            <a:off x="1188929" y="2021935"/>
            <a:ext cx="2694906" cy="3629029"/>
          </a:xfrm>
          <a:prstGeom prst="rect">
            <a:avLst/>
          </a:prstGeom>
          <a:noFill/>
          <a:ln w="12700">
            <a:solidFill>
              <a:srgbClr val="ABBFE4"/>
            </a:solidFill>
          </a:ln>
        </p:spPr>
        <p:style>
          <a:lnRef idx="2">
            <a:schemeClr val="accent5"/>
          </a:lnRef>
          <a:fillRef idx="1">
            <a:schemeClr val="lt1"/>
          </a:fillRef>
          <a:effectRef idx="0">
            <a:schemeClr val="accent5"/>
          </a:effectRef>
          <a:fontRef idx="minor">
            <a:schemeClr val="dk1"/>
          </a:fontRef>
        </p:style>
        <p:txBody>
          <a:bodyPr/>
          <a:lstStyle>
            <a:lvl1pPr marL="0" indent="0" algn="ctr">
              <a:buNone/>
              <a:defRPr sz="923">
                <a:solidFill>
                  <a:schemeClr val="tx1">
                    <a:lumMod val="50000"/>
                    <a:lumOff val="50000"/>
                  </a:schemeClr>
                </a:solidFill>
                <a:latin typeface="Montserrat Regular"/>
              </a:defRPr>
            </a:lvl1pPr>
          </a:lstStyle>
          <a:p>
            <a:endParaRPr lang="es-ES"/>
          </a:p>
          <a:p>
            <a:endParaRPr lang="es-ES"/>
          </a:p>
          <a:p>
            <a:endParaRPr lang="es-ES"/>
          </a:p>
          <a:p>
            <a:endParaRPr lang="es-ES"/>
          </a:p>
          <a:p>
            <a:r>
              <a:rPr lang="es-ES"/>
              <a:t>PHOTO</a:t>
            </a:r>
          </a:p>
        </p:txBody>
      </p:sp>
      <p:sp>
        <p:nvSpPr>
          <p:cNvPr id="3" name="Marcador de texto 2">
            <a:extLst>
              <a:ext uri="{FF2B5EF4-FFF2-40B4-BE49-F238E27FC236}">
                <a16:creationId xmlns:a16="http://schemas.microsoft.com/office/drawing/2014/main" id="{3FB44DE2-E2C2-403B-A79C-562994F25CAE}"/>
              </a:ext>
            </a:extLst>
          </p:cNvPr>
          <p:cNvSpPr>
            <a:spLocks noGrp="1"/>
          </p:cNvSpPr>
          <p:nvPr>
            <p:ph type="body" sz="quarter" idx="13" hasCustomPrompt="1"/>
          </p:nvPr>
        </p:nvSpPr>
        <p:spPr>
          <a:xfrm>
            <a:off x="2950680" y="682245"/>
            <a:ext cx="2734636" cy="477052"/>
          </a:xfrm>
          <a:prstGeom prst="rect">
            <a:avLst/>
          </a:prstGeom>
        </p:spPr>
        <p:txBody>
          <a:bodyPr/>
          <a:lstStyle/>
          <a:p>
            <a:pPr marL="0" marR="0" lvl="0" indent="0" algn="ctr" defTabSz="421858" rtl="0" eaLnBrk="1" fontAlgn="auto" latinLnBrk="0" hangingPunct="0">
              <a:lnSpc>
                <a:spcPct val="100000"/>
              </a:lnSpc>
              <a:spcBef>
                <a:spcPts val="0"/>
              </a:spcBef>
              <a:spcAft>
                <a:spcPts val="0"/>
              </a:spcAft>
              <a:buClrTx/>
              <a:buSzTx/>
              <a:buFontTx/>
              <a:buNone/>
              <a:tabLst/>
              <a:defRPr/>
            </a:pPr>
            <a:r>
              <a:rPr kumimoji="0" lang="en-GB" sz="2307" b="0" i="0" u="none" strike="noStrike" kern="0" cap="none" spc="0" normalizeH="0" baseline="0" noProof="0">
                <a:ln>
                  <a:noFill/>
                </a:ln>
                <a:solidFill>
                  <a:srgbClr val="001A37"/>
                </a:solidFill>
                <a:effectLst/>
                <a:uLnTx/>
                <a:uFillTx/>
                <a:latin typeface="Helvetica"/>
                <a:ea typeface="+mj-ea"/>
                <a:cs typeface="Calibri"/>
                <a:sym typeface="Calibri"/>
              </a:rPr>
              <a:t>Slide 2</a:t>
            </a:r>
            <a:endParaRPr kumimoji="0" lang="en-US" sz="2307" b="0" i="0" u="none" strike="noStrike" kern="0" cap="none" spc="0" normalizeH="0" baseline="0" noProof="0">
              <a:ln>
                <a:noFill/>
              </a:ln>
              <a:solidFill>
                <a:srgbClr val="001A37"/>
              </a:solidFill>
              <a:effectLst/>
              <a:uLnTx/>
              <a:uFillTx/>
              <a:latin typeface="Helvetica"/>
              <a:ea typeface="+mj-ea"/>
              <a:cs typeface="Calibri"/>
              <a:sym typeface="Calibri"/>
            </a:endParaRPr>
          </a:p>
        </p:txBody>
      </p:sp>
      <p:sp>
        <p:nvSpPr>
          <p:cNvPr id="5" name="Marcador de texto 4">
            <a:extLst>
              <a:ext uri="{FF2B5EF4-FFF2-40B4-BE49-F238E27FC236}">
                <a16:creationId xmlns:a16="http://schemas.microsoft.com/office/drawing/2014/main" id="{7FB5019E-994A-4D1A-90D6-C4E42E13A4DA}"/>
              </a:ext>
            </a:extLst>
          </p:cNvPr>
          <p:cNvSpPr>
            <a:spLocks noGrp="1"/>
          </p:cNvSpPr>
          <p:nvPr>
            <p:ph type="body" sz="quarter" idx="14" hasCustomPrompt="1"/>
          </p:nvPr>
        </p:nvSpPr>
        <p:spPr>
          <a:xfrm>
            <a:off x="1188929" y="1236662"/>
            <a:ext cx="6655696" cy="538550"/>
          </a:xfrm>
          <a:prstGeom prst="rect">
            <a:avLst/>
          </a:prstGeom>
        </p:spPr>
        <p:txBody>
          <a:bodyPr/>
          <a:lstStyle/>
          <a:p>
            <a:pPr marL="0" marR="0" lvl="0" indent="0" algn="just" defTabSz="421858" rtl="0" eaLnBrk="1" fontAlgn="auto" latinLnBrk="0" hangingPunct="0">
              <a:lnSpc>
                <a:spcPct val="100000"/>
              </a:lnSpc>
              <a:spcBef>
                <a:spcPts val="0"/>
              </a:spcBef>
              <a:spcAft>
                <a:spcPts val="0"/>
              </a:spcAft>
              <a:buClrTx/>
              <a:buSzTx/>
              <a:buFontTx/>
              <a:buNone/>
              <a:tabLst/>
              <a:defRPr/>
            </a:pP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Arum</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accusdant</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parum</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aut</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quatiur</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molorem</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iliquiasi</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debitatur</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as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eat</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plitataspis</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aut</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aut</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aut</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laut</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fuga. As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aut</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fugitio</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ernates</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antotatet</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et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alit</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estiam</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si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cor</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reperrum</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quiaessed</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min.</a:t>
            </a:r>
          </a:p>
        </p:txBody>
      </p:sp>
      <p:sp>
        <p:nvSpPr>
          <p:cNvPr id="18" name="Marcador de texto 17">
            <a:extLst>
              <a:ext uri="{FF2B5EF4-FFF2-40B4-BE49-F238E27FC236}">
                <a16:creationId xmlns:a16="http://schemas.microsoft.com/office/drawing/2014/main" id="{415E6F8B-2AC4-4357-9BB6-143E4541C8CF}"/>
              </a:ext>
            </a:extLst>
          </p:cNvPr>
          <p:cNvSpPr>
            <a:spLocks noGrp="1"/>
          </p:cNvSpPr>
          <p:nvPr>
            <p:ph type="body" sz="quarter" idx="15" hasCustomPrompt="1"/>
          </p:nvPr>
        </p:nvSpPr>
        <p:spPr>
          <a:xfrm>
            <a:off x="4234943" y="2029537"/>
            <a:ext cx="3581245" cy="3354388"/>
          </a:xfrm>
          <a:prstGeom prst="rect">
            <a:avLst/>
          </a:prstGeom>
        </p:spPr>
        <p:txBody>
          <a:bodyPr/>
          <a:lstStyle>
            <a:lvl1pPr marL="0" indent="0">
              <a:buNone/>
              <a:defRPr/>
            </a:lvl1pPr>
          </a:lstStyle>
          <a:p>
            <a:pPr marL="263662" marR="0" lvl="0" indent="-263662" algn="l" defTabSz="421858" rtl="0" eaLnBrk="1" fontAlgn="auto" latinLnBrk="0" hangingPunct="0">
              <a:lnSpc>
                <a:spcPct val="100000"/>
              </a:lnSpc>
              <a:spcBef>
                <a:spcPts val="0"/>
              </a:spcBef>
              <a:spcAft>
                <a:spcPts val="0"/>
              </a:spcAft>
              <a:buClr>
                <a:srgbClr val="4290D5"/>
              </a:buClr>
              <a:buSzPct val="150000"/>
              <a:buFont typeface="Arial" panose="020B0604020202020204" pitchFamily="34" charset="0"/>
              <a:buChar char="•"/>
              <a:tabLst/>
              <a:defRPr/>
            </a:pP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Arum</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Montserrat SemiBold"/>
              </a:rPr>
              <a:t>accusdant</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parum</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aut</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quatiur</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molorem</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iliquiasi</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debitatur</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as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eat</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plitataspis</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aut</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aut</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aut</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laut</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fuga. As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aut</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fugitio</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ernates</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antotatet</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et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alit</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estiam</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si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cor</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reperrum</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quiaessed</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min.</a:t>
            </a:r>
          </a:p>
          <a:p>
            <a:pPr marL="263662" marR="0" lvl="0" indent="-263662" algn="l" defTabSz="421858" rtl="0" eaLnBrk="1" fontAlgn="auto" latinLnBrk="0" hangingPunct="0">
              <a:lnSpc>
                <a:spcPct val="100000"/>
              </a:lnSpc>
              <a:spcBef>
                <a:spcPts val="0"/>
              </a:spcBef>
              <a:spcAft>
                <a:spcPts val="0"/>
              </a:spcAft>
              <a:buClr>
                <a:srgbClr val="4290D5"/>
              </a:buClr>
              <a:buSzPct val="150000"/>
              <a:buFont typeface="Arial" panose="020B0604020202020204" pitchFamily="34" charset="0"/>
              <a:buChar char="•"/>
              <a:tabLst/>
              <a:defRPr/>
            </a:pP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Arum</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accusdant</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parum</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aut</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quatiur</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molorem</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iliquiasi</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debitatur</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as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eat</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plitataspis</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aut</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aut</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aut</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laut</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fuga. As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aut</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fugitio</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ernates</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antotatet</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et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alit</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estiam</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si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cor</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reperrum</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quiaessed</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min.</a:t>
            </a:r>
          </a:p>
          <a:p>
            <a:pPr marL="263662" marR="0" lvl="0" indent="-263662" algn="l" defTabSz="421858" rtl="0" eaLnBrk="1" fontAlgn="auto" latinLnBrk="0" hangingPunct="0">
              <a:lnSpc>
                <a:spcPct val="100000"/>
              </a:lnSpc>
              <a:spcBef>
                <a:spcPts val="0"/>
              </a:spcBef>
              <a:spcAft>
                <a:spcPts val="0"/>
              </a:spcAft>
              <a:buClr>
                <a:srgbClr val="4290D5"/>
              </a:buClr>
              <a:buSzPct val="150000"/>
              <a:buFont typeface="Arial" panose="020B0604020202020204" pitchFamily="34" charset="0"/>
              <a:buChar char="•"/>
              <a:tabLst/>
              <a:defRPr/>
            </a:pP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Arum</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accusdant</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parum</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aut</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quatiur</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molorem</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iliquiasi</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debitatur</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as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eat</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plitataspis</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aut</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aut</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aut</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laut</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fuga. As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aut</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fugitio</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ernates</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antotatet</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et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alit</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estiam</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si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cor</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reperrum</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quiaessed</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min.</a:t>
            </a:r>
          </a:p>
          <a:p>
            <a:pPr lvl="0"/>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Slide 3">
    <p:spTree>
      <p:nvGrpSpPr>
        <p:cNvPr id="1" name=""/>
        <p:cNvGrpSpPr/>
        <p:nvPr/>
      </p:nvGrpSpPr>
      <p:grpSpPr>
        <a:xfrm>
          <a:off x="0" y="0"/>
          <a:ext cx="0" cy="0"/>
          <a:chOff x="0" y="0"/>
          <a:chExt cx="0" cy="0"/>
        </a:xfrm>
      </p:grpSpPr>
      <p:sp>
        <p:nvSpPr>
          <p:cNvPr id="85" name="Número de diapositiva"/>
          <p:cNvSpPr txBox="1">
            <a:spLocks noGrp="1"/>
          </p:cNvSpPr>
          <p:nvPr>
            <p:ph type="sldNum" sz="quarter" idx="2"/>
          </p:nvPr>
        </p:nvSpPr>
        <p:spPr>
          <a:xfrm>
            <a:off x="7796056" y="6054405"/>
            <a:ext cx="246220" cy="248530"/>
          </a:xfrm>
          <a:prstGeom prst="rect">
            <a:avLst/>
          </a:prstGeom>
        </p:spPr>
        <p:txBody>
          <a:bodyPr/>
          <a:lstStyle/>
          <a:p>
            <a:fld id="{86CB4B4D-7CA3-9044-876B-883B54F8677D}" type="slidenum">
              <a:t>‹#›</a:t>
            </a:fld>
            <a:endParaRPr/>
          </a:p>
        </p:txBody>
      </p:sp>
      <p:pic>
        <p:nvPicPr>
          <p:cNvPr id="9" name="Google Shape;29;p7">
            <a:extLst>
              <a:ext uri="{FF2B5EF4-FFF2-40B4-BE49-F238E27FC236}">
                <a16:creationId xmlns:a16="http://schemas.microsoft.com/office/drawing/2014/main" id="{E4BF4496-1201-4A16-BBAD-E3B3DAF33636}"/>
              </a:ext>
            </a:extLst>
          </p:cNvPr>
          <p:cNvPicPr preferRelativeResize="0"/>
          <p:nvPr userDrawn="1"/>
        </p:nvPicPr>
        <p:blipFill>
          <a:blip r:embed="rId2">
            <a:alphaModFix/>
          </a:blip>
          <a:stretch>
            <a:fillRect/>
          </a:stretch>
        </p:blipFill>
        <p:spPr>
          <a:xfrm>
            <a:off x="2450025" y="5943752"/>
            <a:ext cx="516335" cy="373070"/>
          </a:xfrm>
          <a:prstGeom prst="rect">
            <a:avLst/>
          </a:prstGeom>
          <a:noFill/>
          <a:ln>
            <a:noFill/>
          </a:ln>
        </p:spPr>
      </p:pic>
      <p:sp>
        <p:nvSpPr>
          <p:cNvPr id="10" name="Google Shape;30;p7">
            <a:extLst>
              <a:ext uri="{FF2B5EF4-FFF2-40B4-BE49-F238E27FC236}">
                <a16:creationId xmlns:a16="http://schemas.microsoft.com/office/drawing/2014/main" id="{FBF2AFAC-369E-4903-859B-03AB5DF95AEE}"/>
              </a:ext>
            </a:extLst>
          </p:cNvPr>
          <p:cNvSpPr txBox="1"/>
          <p:nvPr userDrawn="1"/>
        </p:nvSpPr>
        <p:spPr>
          <a:xfrm>
            <a:off x="2981981" y="5861012"/>
            <a:ext cx="4976487" cy="538550"/>
          </a:xfrm>
          <a:prstGeom prst="rect">
            <a:avLst/>
          </a:prstGeom>
          <a:noFill/>
          <a:ln>
            <a:noFill/>
          </a:ln>
        </p:spPr>
        <p:txBody>
          <a:bodyPr spcFirstLastPara="1" wrap="square" lIns="84354" tIns="42166" rIns="84354" bIns="42166" anchor="t" anchorCtr="0">
            <a:noAutofit/>
          </a:bodyPr>
          <a:lstStyle/>
          <a:p>
            <a:pPr marL="0" marR="0" lvl="0" indent="0" algn="l" rtl="0">
              <a:spcBef>
                <a:spcPts val="0"/>
              </a:spcBef>
              <a:spcAft>
                <a:spcPts val="0"/>
              </a:spcAft>
              <a:buSzPts val="1100"/>
              <a:buNone/>
            </a:pPr>
            <a:r>
              <a:rPr lang="fr-FR" sz="738" i="1">
                <a:solidFill>
                  <a:srgbClr val="585858"/>
                </a:solidFill>
                <a:latin typeface="Roboto Light"/>
                <a:ea typeface="Roboto Light"/>
                <a:cs typeface="Roboto Light"/>
                <a:sym typeface="Roboto Light"/>
              </a:rPr>
              <a:t>This </a:t>
            </a:r>
            <a:r>
              <a:rPr lang="fr-FR" sz="738" i="1" err="1">
                <a:solidFill>
                  <a:srgbClr val="585858"/>
                </a:solidFill>
                <a:latin typeface="Roboto Light"/>
                <a:ea typeface="Roboto Light"/>
                <a:cs typeface="Roboto Light"/>
                <a:sym typeface="Roboto Light"/>
              </a:rPr>
              <a:t>project</a:t>
            </a:r>
            <a:r>
              <a:rPr lang="fr-FR" sz="738" i="1">
                <a:solidFill>
                  <a:srgbClr val="585858"/>
                </a:solidFill>
                <a:latin typeface="Roboto Light"/>
                <a:ea typeface="Roboto Light"/>
                <a:cs typeface="Roboto Light"/>
                <a:sym typeface="Roboto Light"/>
              </a:rPr>
              <a:t> has </a:t>
            </a:r>
            <a:r>
              <a:rPr lang="fr-FR" sz="738" i="1" err="1">
                <a:solidFill>
                  <a:srgbClr val="585858"/>
                </a:solidFill>
                <a:latin typeface="Roboto Light"/>
                <a:ea typeface="Roboto Light"/>
                <a:cs typeface="Roboto Light"/>
                <a:sym typeface="Roboto Light"/>
              </a:rPr>
              <a:t>received</a:t>
            </a:r>
            <a:r>
              <a:rPr lang="fr-FR" sz="738" i="1">
                <a:solidFill>
                  <a:srgbClr val="585858"/>
                </a:solidFill>
                <a:latin typeface="Roboto Light"/>
                <a:ea typeface="Roboto Light"/>
                <a:cs typeface="Roboto Light"/>
                <a:sym typeface="Roboto Light"/>
              </a:rPr>
              <a:t> </a:t>
            </a:r>
            <a:r>
              <a:rPr lang="fr-FR" sz="738" i="1" err="1">
                <a:solidFill>
                  <a:srgbClr val="585858"/>
                </a:solidFill>
                <a:latin typeface="Roboto Light"/>
                <a:ea typeface="Roboto Light"/>
                <a:cs typeface="Roboto Light"/>
                <a:sym typeface="Roboto Light"/>
              </a:rPr>
              <a:t>funding</a:t>
            </a:r>
            <a:r>
              <a:rPr lang="fr-FR" sz="738" i="1">
                <a:solidFill>
                  <a:srgbClr val="585858"/>
                </a:solidFill>
                <a:latin typeface="Roboto Light"/>
                <a:ea typeface="Roboto Light"/>
                <a:cs typeface="Roboto Light"/>
                <a:sym typeface="Roboto Light"/>
              </a:rPr>
              <a:t> </a:t>
            </a:r>
            <a:r>
              <a:rPr lang="fr-FR" sz="738" i="1" err="1">
                <a:solidFill>
                  <a:srgbClr val="585858"/>
                </a:solidFill>
                <a:latin typeface="Roboto Light"/>
                <a:ea typeface="Roboto Light"/>
                <a:cs typeface="Roboto Light"/>
                <a:sym typeface="Roboto Light"/>
              </a:rPr>
              <a:t>from</a:t>
            </a:r>
            <a:r>
              <a:rPr lang="fr-FR" sz="738" i="1">
                <a:solidFill>
                  <a:srgbClr val="585858"/>
                </a:solidFill>
                <a:latin typeface="Roboto Light"/>
                <a:ea typeface="Roboto Light"/>
                <a:cs typeface="Roboto Light"/>
                <a:sym typeface="Roboto Light"/>
              </a:rPr>
              <a:t> the </a:t>
            </a:r>
            <a:r>
              <a:rPr lang="fr-FR" sz="738" i="1" err="1">
                <a:solidFill>
                  <a:srgbClr val="585858"/>
                </a:solidFill>
                <a:latin typeface="Roboto Light"/>
                <a:ea typeface="Roboto Light"/>
                <a:cs typeface="Roboto Light"/>
                <a:sym typeface="Roboto Light"/>
              </a:rPr>
              <a:t>European</a:t>
            </a:r>
            <a:r>
              <a:rPr lang="fr-FR" sz="738" i="1">
                <a:solidFill>
                  <a:srgbClr val="585858"/>
                </a:solidFill>
                <a:latin typeface="Roboto Light"/>
                <a:ea typeface="Roboto Light"/>
                <a:cs typeface="Roboto Light"/>
                <a:sym typeface="Roboto Light"/>
              </a:rPr>
              <a:t> </a:t>
            </a:r>
            <a:r>
              <a:rPr lang="fr-FR" sz="738" i="1" err="1">
                <a:solidFill>
                  <a:srgbClr val="585858"/>
                </a:solidFill>
                <a:latin typeface="Roboto Light"/>
                <a:ea typeface="Roboto Light"/>
                <a:cs typeface="Roboto Light"/>
                <a:sym typeface="Roboto Light"/>
              </a:rPr>
              <a:t>Union’s</a:t>
            </a:r>
            <a:r>
              <a:rPr lang="fr-FR" sz="738" i="1">
                <a:solidFill>
                  <a:srgbClr val="585858"/>
                </a:solidFill>
                <a:latin typeface="Roboto Light"/>
                <a:ea typeface="Roboto Light"/>
                <a:cs typeface="Roboto Light"/>
                <a:sym typeface="Roboto Light"/>
              </a:rPr>
              <a:t> Horizon 2020 </a:t>
            </a:r>
            <a:r>
              <a:rPr lang="fr-FR" sz="738" i="1" err="1">
                <a:solidFill>
                  <a:srgbClr val="585858"/>
                </a:solidFill>
                <a:latin typeface="Roboto Light"/>
                <a:ea typeface="Roboto Light"/>
                <a:cs typeface="Roboto Light"/>
                <a:sym typeface="Roboto Light"/>
              </a:rPr>
              <a:t>research</a:t>
            </a:r>
            <a:r>
              <a:rPr lang="fr-FR" sz="738" i="1">
                <a:solidFill>
                  <a:srgbClr val="585858"/>
                </a:solidFill>
                <a:latin typeface="Roboto Light"/>
                <a:ea typeface="Roboto Light"/>
                <a:cs typeface="Roboto Light"/>
                <a:sym typeface="Roboto Light"/>
              </a:rPr>
              <a:t> and innovation programme </a:t>
            </a:r>
            <a:r>
              <a:rPr lang="fr-FR" sz="738" i="1" err="1">
                <a:solidFill>
                  <a:srgbClr val="585858"/>
                </a:solidFill>
                <a:latin typeface="Roboto Light"/>
                <a:ea typeface="Roboto Light"/>
                <a:cs typeface="Roboto Light"/>
                <a:sym typeface="Roboto Light"/>
              </a:rPr>
              <a:t>under</a:t>
            </a:r>
            <a:r>
              <a:rPr lang="fr-FR" sz="738" i="1">
                <a:solidFill>
                  <a:srgbClr val="585858"/>
                </a:solidFill>
                <a:latin typeface="Roboto Light"/>
                <a:ea typeface="Roboto Light"/>
                <a:cs typeface="Roboto Light"/>
                <a:sym typeface="Roboto Light"/>
              </a:rPr>
              <a:t> Grant Agreement No. 101006817. The content of </a:t>
            </a:r>
            <a:r>
              <a:rPr lang="fr-FR" sz="738" i="1" err="1">
                <a:solidFill>
                  <a:srgbClr val="585858"/>
                </a:solidFill>
                <a:latin typeface="Roboto Light"/>
                <a:ea typeface="Roboto Light"/>
                <a:cs typeface="Roboto Light"/>
                <a:sym typeface="Roboto Light"/>
              </a:rPr>
              <a:t>this</a:t>
            </a:r>
            <a:r>
              <a:rPr lang="fr-FR" sz="738" i="1">
                <a:solidFill>
                  <a:srgbClr val="585858"/>
                </a:solidFill>
                <a:latin typeface="Roboto Light"/>
                <a:ea typeface="Roboto Light"/>
                <a:cs typeface="Roboto Light"/>
                <a:sym typeface="Roboto Light"/>
              </a:rPr>
              <a:t>  </a:t>
            </a:r>
            <a:r>
              <a:rPr lang="fr-FR" sz="738" i="1" err="1">
                <a:solidFill>
                  <a:srgbClr val="585858"/>
                </a:solidFill>
                <a:latin typeface="Roboto Light"/>
                <a:ea typeface="Roboto Light"/>
                <a:cs typeface="Roboto Light"/>
                <a:sym typeface="Roboto Light"/>
              </a:rPr>
              <a:t>presentation</a:t>
            </a:r>
            <a:r>
              <a:rPr lang="fr-FR" sz="738" i="1">
                <a:solidFill>
                  <a:srgbClr val="585858"/>
                </a:solidFill>
                <a:latin typeface="Roboto Light"/>
                <a:ea typeface="Roboto Light"/>
                <a:cs typeface="Roboto Light"/>
                <a:sym typeface="Roboto Light"/>
              </a:rPr>
              <a:t> </a:t>
            </a:r>
            <a:r>
              <a:rPr lang="fr-FR" sz="738" i="1" err="1">
                <a:solidFill>
                  <a:srgbClr val="585858"/>
                </a:solidFill>
                <a:latin typeface="Roboto Light"/>
                <a:ea typeface="Roboto Light"/>
                <a:cs typeface="Roboto Light"/>
                <a:sym typeface="Roboto Light"/>
              </a:rPr>
              <a:t>reflects</a:t>
            </a:r>
            <a:r>
              <a:rPr lang="fr-FR" sz="738" i="1">
                <a:solidFill>
                  <a:srgbClr val="585858"/>
                </a:solidFill>
                <a:latin typeface="Roboto Light"/>
                <a:ea typeface="Roboto Light"/>
                <a:cs typeface="Roboto Light"/>
                <a:sym typeface="Roboto Light"/>
              </a:rPr>
              <a:t> </a:t>
            </a:r>
            <a:r>
              <a:rPr lang="fr-FR" sz="738" i="1" err="1">
                <a:solidFill>
                  <a:srgbClr val="585858"/>
                </a:solidFill>
                <a:latin typeface="Roboto Light"/>
                <a:ea typeface="Roboto Light"/>
                <a:cs typeface="Roboto Light"/>
                <a:sym typeface="Roboto Light"/>
              </a:rPr>
              <a:t>only</a:t>
            </a:r>
            <a:r>
              <a:rPr lang="fr-FR" sz="738" i="1">
                <a:solidFill>
                  <a:srgbClr val="585858"/>
                </a:solidFill>
                <a:latin typeface="Roboto Light"/>
                <a:ea typeface="Roboto Light"/>
                <a:cs typeface="Roboto Light"/>
                <a:sym typeface="Roboto Light"/>
              </a:rPr>
              <a:t> the </a:t>
            </a:r>
            <a:r>
              <a:rPr lang="fr-FR" sz="738" i="1" err="1">
                <a:solidFill>
                  <a:srgbClr val="585858"/>
                </a:solidFill>
                <a:latin typeface="Roboto Light"/>
                <a:ea typeface="Roboto Light"/>
                <a:cs typeface="Roboto Light"/>
                <a:sym typeface="Roboto Light"/>
              </a:rPr>
              <a:t>author’s</a:t>
            </a:r>
            <a:r>
              <a:rPr lang="fr-FR" sz="738" i="1">
                <a:solidFill>
                  <a:srgbClr val="585858"/>
                </a:solidFill>
                <a:latin typeface="Roboto Light"/>
                <a:ea typeface="Roboto Light"/>
                <a:cs typeface="Roboto Light"/>
                <a:sym typeface="Roboto Light"/>
              </a:rPr>
              <a:t> </a:t>
            </a:r>
            <a:r>
              <a:rPr lang="fr-FR" sz="738" i="1" err="1">
                <a:solidFill>
                  <a:srgbClr val="585858"/>
                </a:solidFill>
                <a:latin typeface="Roboto Light"/>
                <a:ea typeface="Roboto Light"/>
                <a:cs typeface="Roboto Light"/>
                <a:sym typeface="Roboto Light"/>
              </a:rPr>
              <a:t>view</a:t>
            </a:r>
            <a:r>
              <a:rPr lang="fr-FR" sz="738" i="1">
                <a:solidFill>
                  <a:srgbClr val="585858"/>
                </a:solidFill>
                <a:latin typeface="Roboto Light"/>
                <a:ea typeface="Roboto Light"/>
                <a:cs typeface="Roboto Light"/>
                <a:sym typeface="Roboto Light"/>
              </a:rPr>
              <a:t>. </a:t>
            </a:r>
            <a:r>
              <a:rPr lang="fr-FR" sz="738" i="1" err="1">
                <a:solidFill>
                  <a:srgbClr val="585858"/>
                </a:solidFill>
                <a:latin typeface="Roboto Light"/>
                <a:ea typeface="Roboto Light"/>
                <a:cs typeface="Roboto Light"/>
                <a:sym typeface="Roboto Light"/>
              </a:rPr>
              <a:t>Neither</a:t>
            </a:r>
            <a:r>
              <a:rPr lang="fr-FR" sz="738" i="1">
                <a:solidFill>
                  <a:srgbClr val="585858"/>
                </a:solidFill>
                <a:latin typeface="Roboto Light"/>
                <a:ea typeface="Roboto Light"/>
                <a:cs typeface="Roboto Light"/>
                <a:sym typeface="Roboto Light"/>
              </a:rPr>
              <a:t> the European Commission </a:t>
            </a:r>
            <a:r>
              <a:rPr lang="fr-FR" sz="738" i="1" err="1">
                <a:solidFill>
                  <a:srgbClr val="585858"/>
                </a:solidFill>
                <a:latin typeface="Roboto Light"/>
                <a:ea typeface="Roboto Light"/>
                <a:cs typeface="Roboto Light"/>
                <a:sym typeface="Roboto Light"/>
              </a:rPr>
              <a:t>nor</a:t>
            </a:r>
            <a:r>
              <a:rPr lang="fr-FR" sz="738" i="1">
                <a:solidFill>
                  <a:srgbClr val="585858"/>
                </a:solidFill>
                <a:latin typeface="Roboto Light"/>
                <a:ea typeface="Roboto Light"/>
                <a:cs typeface="Roboto Light"/>
                <a:sym typeface="Roboto Light"/>
              </a:rPr>
              <a:t> the CINEA </a:t>
            </a:r>
            <a:r>
              <a:rPr lang="fr-FR" sz="738" i="1" err="1">
                <a:solidFill>
                  <a:srgbClr val="585858"/>
                </a:solidFill>
                <a:latin typeface="Roboto Light"/>
                <a:ea typeface="Roboto Light"/>
                <a:cs typeface="Roboto Light"/>
                <a:sym typeface="Roboto Light"/>
              </a:rPr>
              <a:t>is</a:t>
            </a:r>
            <a:r>
              <a:rPr lang="fr-FR" sz="738" i="1">
                <a:solidFill>
                  <a:srgbClr val="585858"/>
                </a:solidFill>
                <a:latin typeface="Roboto Light"/>
                <a:ea typeface="Roboto Light"/>
                <a:cs typeface="Roboto Light"/>
                <a:sym typeface="Roboto Light"/>
              </a:rPr>
              <a:t> </a:t>
            </a:r>
            <a:r>
              <a:rPr lang="fr-FR" sz="738" i="1" err="1">
                <a:solidFill>
                  <a:srgbClr val="585858"/>
                </a:solidFill>
                <a:latin typeface="Roboto Light"/>
                <a:ea typeface="Roboto Light"/>
                <a:cs typeface="Roboto Light"/>
                <a:sym typeface="Roboto Light"/>
              </a:rPr>
              <a:t>responsible</a:t>
            </a:r>
            <a:r>
              <a:rPr lang="fr-FR" sz="738" i="1">
                <a:solidFill>
                  <a:srgbClr val="585858"/>
                </a:solidFill>
                <a:latin typeface="Roboto Light"/>
                <a:ea typeface="Roboto Light"/>
                <a:cs typeface="Roboto Light"/>
                <a:sym typeface="Roboto Light"/>
              </a:rPr>
              <a:t> for </a:t>
            </a:r>
            <a:r>
              <a:rPr lang="fr-FR" sz="738" i="1" err="1">
                <a:solidFill>
                  <a:srgbClr val="585858"/>
                </a:solidFill>
                <a:latin typeface="Roboto Light"/>
                <a:ea typeface="Roboto Light"/>
                <a:cs typeface="Roboto Light"/>
                <a:sym typeface="Roboto Light"/>
              </a:rPr>
              <a:t>any</a:t>
            </a:r>
            <a:r>
              <a:rPr lang="fr-FR" sz="738" i="1">
                <a:solidFill>
                  <a:srgbClr val="585858"/>
                </a:solidFill>
                <a:latin typeface="Roboto Light"/>
                <a:ea typeface="Roboto Light"/>
                <a:cs typeface="Roboto Light"/>
                <a:sym typeface="Roboto Light"/>
              </a:rPr>
              <a:t> use </a:t>
            </a:r>
            <a:r>
              <a:rPr lang="fr-FR" sz="738" i="1" err="1">
                <a:solidFill>
                  <a:srgbClr val="585858"/>
                </a:solidFill>
                <a:latin typeface="Roboto Light"/>
                <a:ea typeface="Roboto Light"/>
                <a:cs typeface="Roboto Light"/>
                <a:sym typeface="Roboto Light"/>
              </a:rPr>
              <a:t>that</a:t>
            </a:r>
            <a:r>
              <a:rPr lang="fr-FR" sz="738" i="1">
                <a:solidFill>
                  <a:srgbClr val="585858"/>
                </a:solidFill>
                <a:latin typeface="Roboto Light"/>
                <a:ea typeface="Roboto Light"/>
                <a:cs typeface="Roboto Light"/>
                <a:sym typeface="Roboto Light"/>
              </a:rPr>
              <a:t> </a:t>
            </a:r>
            <a:r>
              <a:rPr lang="fr-FR" sz="738" i="1" err="1">
                <a:solidFill>
                  <a:srgbClr val="585858"/>
                </a:solidFill>
                <a:latin typeface="Roboto Light"/>
                <a:ea typeface="Roboto Light"/>
                <a:cs typeface="Roboto Light"/>
                <a:sym typeface="Roboto Light"/>
              </a:rPr>
              <a:t>may</a:t>
            </a:r>
            <a:r>
              <a:rPr lang="fr-FR" sz="738" i="1">
                <a:solidFill>
                  <a:srgbClr val="585858"/>
                </a:solidFill>
                <a:latin typeface="Roboto Light"/>
                <a:ea typeface="Roboto Light"/>
                <a:cs typeface="Roboto Light"/>
                <a:sym typeface="Roboto Light"/>
              </a:rPr>
              <a:t> </a:t>
            </a:r>
            <a:r>
              <a:rPr lang="fr-FR" sz="738" i="1" err="1">
                <a:solidFill>
                  <a:srgbClr val="585858"/>
                </a:solidFill>
                <a:latin typeface="Roboto Light"/>
                <a:ea typeface="Roboto Light"/>
                <a:cs typeface="Roboto Light"/>
                <a:sym typeface="Roboto Light"/>
              </a:rPr>
              <a:t>be</a:t>
            </a:r>
            <a:r>
              <a:rPr lang="fr-FR" sz="738" i="1">
                <a:solidFill>
                  <a:srgbClr val="585858"/>
                </a:solidFill>
                <a:latin typeface="Roboto Light"/>
                <a:ea typeface="Roboto Light"/>
                <a:cs typeface="Roboto Light"/>
                <a:sym typeface="Roboto Light"/>
              </a:rPr>
              <a:t> made of the information </a:t>
            </a:r>
            <a:r>
              <a:rPr lang="fr-FR" sz="738" i="1" err="1">
                <a:solidFill>
                  <a:srgbClr val="585858"/>
                </a:solidFill>
                <a:latin typeface="Roboto Light"/>
                <a:ea typeface="Roboto Light"/>
                <a:cs typeface="Roboto Light"/>
                <a:sym typeface="Roboto Light"/>
              </a:rPr>
              <a:t>it</a:t>
            </a:r>
            <a:r>
              <a:rPr lang="fr-FR" sz="738" i="1">
                <a:solidFill>
                  <a:srgbClr val="585858"/>
                </a:solidFill>
                <a:latin typeface="Roboto Light"/>
                <a:ea typeface="Roboto Light"/>
                <a:cs typeface="Roboto Light"/>
                <a:sym typeface="Roboto Light"/>
              </a:rPr>
              <a:t> </a:t>
            </a:r>
            <a:r>
              <a:rPr lang="fr-FR" sz="738" i="1" err="1">
                <a:solidFill>
                  <a:srgbClr val="585858"/>
                </a:solidFill>
                <a:latin typeface="Roboto Light"/>
                <a:ea typeface="Roboto Light"/>
                <a:cs typeface="Roboto Light"/>
                <a:sym typeface="Roboto Light"/>
              </a:rPr>
              <a:t>contains</a:t>
            </a:r>
            <a:r>
              <a:rPr lang="fr-FR" sz="738" i="1">
                <a:solidFill>
                  <a:srgbClr val="585858"/>
                </a:solidFill>
                <a:latin typeface="Roboto Light"/>
                <a:ea typeface="Roboto Light"/>
                <a:cs typeface="Roboto Light"/>
                <a:sym typeface="Roboto Light"/>
              </a:rPr>
              <a:t>.</a:t>
            </a:r>
            <a:endParaRPr sz="738" i="1">
              <a:solidFill>
                <a:srgbClr val="585858"/>
              </a:solidFill>
              <a:latin typeface="Roboto Light"/>
              <a:ea typeface="Roboto Light"/>
              <a:cs typeface="Roboto Light"/>
              <a:sym typeface="Roboto Light"/>
            </a:endParaRPr>
          </a:p>
          <a:p>
            <a:pPr marL="0" marR="0" lvl="0" indent="0" algn="l" rtl="0">
              <a:spcBef>
                <a:spcPts val="0"/>
              </a:spcBef>
              <a:spcAft>
                <a:spcPts val="0"/>
              </a:spcAft>
              <a:buNone/>
            </a:pPr>
            <a:endParaRPr sz="1015" b="1">
              <a:solidFill>
                <a:srgbClr val="585858"/>
              </a:solidFill>
              <a:latin typeface="Roboto"/>
              <a:ea typeface="Roboto"/>
              <a:cs typeface="Roboto"/>
              <a:sym typeface="Roboto"/>
            </a:endParaRPr>
          </a:p>
          <a:p>
            <a:pPr marL="0" marR="0" lvl="0" indent="0" algn="l" rtl="0">
              <a:spcBef>
                <a:spcPts val="0"/>
              </a:spcBef>
              <a:spcAft>
                <a:spcPts val="0"/>
              </a:spcAft>
              <a:buNone/>
            </a:pPr>
            <a:endParaRPr sz="1015">
              <a:solidFill>
                <a:srgbClr val="585858"/>
              </a:solidFill>
              <a:latin typeface="Roboto Light"/>
              <a:ea typeface="Roboto Light"/>
              <a:cs typeface="Roboto Light"/>
              <a:sym typeface="Roboto Light"/>
            </a:endParaRPr>
          </a:p>
        </p:txBody>
      </p:sp>
      <p:sp>
        <p:nvSpPr>
          <p:cNvPr id="11" name="Google Shape;28;p7">
            <a:extLst>
              <a:ext uri="{FF2B5EF4-FFF2-40B4-BE49-F238E27FC236}">
                <a16:creationId xmlns:a16="http://schemas.microsoft.com/office/drawing/2014/main" id="{7745D091-A520-4FFB-AEE6-39493073B249}"/>
              </a:ext>
            </a:extLst>
          </p:cNvPr>
          <p:cNvSpPr txBox="1"/>
          <p:nvPr userDrawn="1"/>
        </p:nvSpPr>
        <p:spPr>
          <a:xfrm>
            <a:off x="112012" y="5981937"/>
            <a:ext cx="2338014" cy="373069"/>
          </a:xfrm>
          <a:prstGeom prst="rect">
            <a:avLst/>
          </a:prstGeom>
          <a:noFill/>
          <a:ln>
            <a:noFill/>
          </a:ln>
        </p:spPr>
        <p:txBody>
          <a:bodyPr spcFirstLastPara="1" wrap="square" lIns="84354" tIns="42166" rIns="84354" bIns="42166" anchor="t" anchorCtr="0">
            <a:noAutofit/>
          </a:bodyPr>
          <a:lstStyle/>
          <a:p>
            <a:pPr marL="0" marR="0" lvl="0" indent="0" algn="l" rtl="0">
              <a:spcBef>
                <a:spcPts val="0"/>
              </a:spcBef>
              <a:spcAft>
                <a:spcPts val="0"/>
              </a:spcAft>
              <a:buNone/>
            </a:pPr>
            <a:r>
              <a:rPr lang="fr-FR" sz="969">
                <a:solidFill>
                  <a:srgbClr val="585858"/>
                </a:solidFill>
                <a:latin typeface="Roboto Light"/>
                <a:ea typeface="Roboto Light"/>
                <a:cs typeface="Roboto Light"/>
                <a:sym typeface="Roboto Light"/>
              </a:rPr>
              <a:t>AWARD</a:t>
            </a:r>
            <a:r>
              <a:rPr lang="en-US" sz="969">
                <a:solidFill>
                  <a:srgbClr val="585858"/>
                </a:solidFill>
                <a:latin typeface="Roboto Light"/>
                <a:ea typeface="Roboto Light"/>
              </a:rPr>
              <a:t> ©</a:t>
            </a:r>
            <a:r>
              <a:rPr lang="fr-FR" sz="969">
                <a:solidFill>
                  <a:srgbClr val="585858"/>
                </a:solidFill>
                <a:latin typeface="Roboto Light"/>
                <a:ea typeface="Roboto Light"/>
                <a:cs typeface="Roboto Light"/>
                <a:sym typeface="Roboto Light"/>
              </a:rPr>
              <a:t> - H2020 - </a:t>
            </a:r>
            <a:r>
              <a:rPr lang="fr-FR" sz="969" i="0" u="none" strike="noStrike" cap="none" err="1">
                <a:solidFill>
                  <a:srgbClr val="585858"/>
                </a:solidFill>
                <a:latin typeface="Roboto Light"/>
                <a:ea typeface="Roboto Light"/>
                <a:cs typeface="Roboto Light"/>
                <a:sym typeface="Roboto Light"/>
              </a:rPr>
              <a:t>Confidential</a:t>
            </a:r>
            <a:r>
              <a:rPr lang="fr-FR" sz="969">
                <a:solidFill>
                  <a:srgbClr val="585858"/>
                </a:solidFill>
                <a:latin typeface="Roboto Light"/>
                <a:ea typeface="Roboto Light"/>
                <a:cs typeface="Roboto Light"/>
                <a:sym typeface="Roboto Light"/>
              </a:rPr>
              <a:t>, 2021</a:t>
            </a:r>
            <a:endParaRPr sz="969">
              <a:solidFill>
                <a:srgbClr val="585858"/>
              </a:solidFill>
              <a:latin typeface="Roboto Light"/>
              <a:ea typeface="Roboto Light"/>
              <a:sym typeface="Roboto Light"/>
            </a:endParaRPr>
          </a:p>
          <a:p>
            <a:pPr marL="0" marR="0" lvl="0" indent="0" algn="l" rtl="0">
              <a:spcBef>
                <a:spcPts val="0"/>
              </a:spcBef>
              <a:spcAft>
                <a:spcPts val="0"/>
              </a:spcAft>
              <a:buNone/>
            </a:pPr>
            <a:endParaRPr sz="1015">
              <a:solidFill>
                <a:srgbClr val="585858"/>
              </a:solidFill>
              <a:latin typeface="Roboto Light"/>
              <a:ea typeface="Roboto Light"/>
              <a:cs typeface="Roboto Light"/>
              <a:sym typeface="Roboto Light"/>
            </a:endParaRPr>
          </a:p>
        </p:txBody>
      </p:sp>
      <p:sp>
        <p:nvSpPr>
          <p:cNvPr id="12" name="Marcador de texto 2">
            <a:extLst>
              <a:ext uri="{FF2B5EF4-FFF2-40B4-BE49-F238E27FC236}">
                <a16:creationId xmlns:a16="http://schemas.microsoft.com/office/drawing/2014/main" id="{E0F067F7-ED8C-4F8B-88A6-3D4E301A5684}"/>
              </a:ext>
            </a:extLst>
          </p:cNvPr>
          <p:cNvSpPr>
            <a:spLocks noGrp="1"/>
          </p:cNvSpPr>
          <p:nvPr>
            <p:ph type="body" sz="quarter" idx="13" hasCustomPrompt="1"/>
          </p:nvPr>
        </p:nvSpPr>
        <p:spPr>
          <a:xfrm>
            <a:off x="2950526" y="682843"/>
            <a:ext cx="2734636" cy="477052"/>
          </a:xfrm>
          <a:prstGeom prst="rect">
            <a:avLst/>
          </a:prstGeom>
        </p:spPr>
        <p:txBody>
          <a:bodyPr/>
          <a:lstStyle>
            <a:lvl1pPr>
              <a:defRPr/>
            </a:lvl1pPr>
          </a:lstStyle>
          <a:p>
            <a:pPr marL="0" marR="0" lvl="0" indent="0" algn="ctr" defTabSz="421858" rtl="0" eaLnBrk="1" fontAlgn="auto" latinLnBrk="0" hangingPunct="0">
              <a:lnSpc>
                <a:spcPct val="100000"/>
              </a:lnSpc>
              <a:spcBef>
                <a:spcPts val="0"/>
              </a:spcBef>
              <a:spcAft>
                <a:spcPts val="0"/>
              </a:spcAft>
              <a:buClrTx/>
              <a:buSzTx/>
              <a:buFontTx/>
              <a:buNone/>
              <a:tabLst/>
              <a:defRPr/>
            </a:pPr>
            <a:r>
              <a:rPr kumimoji="0" lang="en-GB" sz="2307" b="0" i="0" u="none" strike="noStrike" kern="0" cap="none" spc="0" normalizeH="0" baseline="0" noProof="0">
                <a:ln>
                  <a:noFill/>
                </a:ln>
                <a:solidFill>
                  <a:srgbClr val="001A37"/>
                </a:solidFill>
                <a:effectLst/>
                <a:uLnTx/>
                <a:uFillTx/>
                <a:latin typeface="Helvetica"/>
                <a:ea typeface="+mj-ea"/>
                <a:cs typeface="Calibri"/>
                <a:sym typeface="Calibri"/>
              </a:rPr>
              <a:t>Slide 3</a:t>
            </a:r>
            <a:endParaRPr kumimoji="0" lang="en-US" sz="2307" b="0" i="0" u="none" strike="noStrike" kern="0" cap="none" spc="0" normalizeH="0" baseline="0" noProof="0">
              <a:ln>
                <a:noFill/>
              </a:ln>
              <a:solidFill>
                <a:srgbClr val="001A37"/>
              </a:solidFill>
              <a:effectLst/>
              <a:uLnTx/>
              <a:uFillTx/>
              <a:latin typeface="Helvetica"/>
              <a:ea typeface="+mj-ea"/>
              <a:cs typeface="Calibri"/>
              <a:sym typeface="Calibri"/>
            </a:endParaRPr>
          </a:p>
        </p:txBody>
      </p:sp>
      <p:sp>
        <p:nvSpPr>
          <p:cNvPr id="13" name="Marcador de texto 4">
            <a:extLst>
              <a:ext uri="{FF2B5EF4-FFF2-40B4-BE49-F238E27FC236}">
                <a16:creationId xmlns:a16="http://schemas.microsoft.com/office/drawing/2014/main" id="{DC107B70-88E9-4E76-B826-6EA51CDCAEB6}"/>
              </a:ext>
            </a:extLst>
          </p:cNvPr>
          <p:cNvSpPr>
            <a:spLocks noGrp="1"/>
          </p:cNvSpPr>
          <p:nvPr>
            <p:ph type="body" sz="quarter" idx="14" hasCustomPrompt="1"/>
          </p:nvPr>
        </p:nvSpPr>
        <p:spPr>
          <a:xfrm>
            <a:off x="989995" y="1605758"/>
            <a:ext cx="6655696" cy="538550"/>
          </a:xfrm>
          <a:prstGeom prst="rect">
            <a:avLst/>
          </a:prstGeom>
        </p:spPr>
        <p:txBody>
          <a:bodyPr/>
          <a:lstStyle/>
          <a:p>
            <a:pPr marL="0" marR="0" lvl="0" indent="0" algn="just" defTabSz="421858" rtl="0" eaLnBrk="1" fontAlgn="auto" latinLnBrk="0" hangingPunct="0">
              <a:lnSpc>
                <a:spcPct val="100000"/>
              </a:lnSpc>
              <a:spcBef>
                <a:spcPts val="0"/>
              </a:spcBef>
              <a:spcAft>
                <a:spcPts val="0"/>
              </a:spcAft>
              <a:buClrTx/>
              <a:buSzTx/>
              <a:buFontTx/>
              <a:buNone/>
              <a:tabLst/>
              <a:defRPr/>
            </a:pP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Arum</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accusdant</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parum</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aut</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quatiur</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molorem</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iliquiasi</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debitatur</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as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eat</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plitataspis</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aut</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aut</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aut</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laut</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fuga. As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aut</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fugitio</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ernates</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antotatet</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et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alit</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estiam</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si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cor</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reperrum</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a:t>
            </a:r>
            <a:r>
              <a:rPr kumimoji="0" lang="es-ES" sz="1292" b="0" i="0" u="none" strike="noStrike" kern="0" cap="none" spc="0" normalizeH="0" baseline="0" noProof="0" err="1">
                <a:ln>
                  <a:noFill/>
                </a:ln>
                <a:solidFill>
                  <a:srgbClr val="001A37"/>
                </a:solidFill>
                <a:effectLst/>
                <a:uLnTx/>
                <a:uFillTx/>
                <a:latin typeface="Helvetica"/>
                <a:ea typeface="+mj-ea"/>
                <a:cs typeface="Calibri"/>
                <a:sym typeface="Calibri"/>
              </a:rPr>
              <a:t>quiaessed</a:t>
            </a:r>
            <a:r>
              <a:rPr kumimoji="0" lang="es-ES" sz="1292" b="0" i="0" u="none" strike="noStrike" kern="0" cap="none" spc="0" normalizeH="0" baseline="0" noProof="0">
                <a:ln>
                  <a:noFill/>
                </a:ln>
                <a:solidFill>
                  <a:srgbClr val="001A37"/>
                </a:solidFill>
                <a:effectLst/>
                <a:uLnTx/>
                <a:uFillTx/>
                <a:latin typeface="Helvetica"/>
                <a:ea typeface="+mj-ea"/>
                <a:cs typeface="Calibri"/>
                <a:sym typeface="Calibri"/>
              </a:rPr>
              <a:t> min.</a:t>
            </a:r>
          </a:p>
        </p:txBody>
      </p:sp>
      <p:sp>
        <p:nvSpPr>
          <p:cNvPr id="35" name="Marcador de tabla 34">
            <a:extLst>
              <a:ext uri="{FF2B5EF4-FFF2-40B4-BE49-F238E27FC236}">
                <a16:creationId xmlns:a16="http://schemas.microsoft.com/office/drawing/2014/main" id="{B216352B-1699-48AA-AAC0-4C85876B8E0D}"/>
              </a:ext>
            </a:extLst>
          </p:cNvPr>
          <p:cNvSpPr>
            <a:spLocks noGrp="1"/>
          </p:cNvSpPr>
          <p:nvPr>
            <p:ph type="tbl" sz="quarter" idx="15"/>
          </p:nvPr>
        </p:nvSpPr>
        <p:spPr>
          <a:xfrm>
            <a:off x="1072177" y="2460702"/>
            <a:ext cx="6457958" cy="2049463"/>
          </a:xfrm>
          <a:prstGeom prst="rect">
            <a:avLst/>
          </a:prstGeom>
        </p:spPr>
        <p:txBody>
          <a:bodyPr/>
          <a:lstStyle>
            <a:lvl1pPr marL="0" indent="0" algn="ctr">
              <a:buNone/>
              <a:defRPr sz="1845">
                <a:solidFill>
                  <a:schemeClr val="tx1">
                    <a:lumMod val="50000"/>
                    <a:lumOff val="50000"/>
                  </a:schemeClr>
                </a:solidFill>
              </a:defRPr>
            </a:lvl1pPr>
          </a:lstStyle>
          <a:p>
            <a:endParaRPr lang="es-ES"/>
          </a:p>
          <a:p>
            <a:endParaRPr lang="es-ES"/>
          </a:p>
          <a:p>
            <a:r>
              <a:rPr lang="es-ES"/>
              <a:t>Table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ransition Slide">
    <p:bg>
      <p:bgPr>
        <a:solidFill>
          <a:srgbClr val="84B7E4"/>
        </a:solidFill>
        <a:effectLst/>
      </p:bgPr>
    </p:bg>
    <p:spTree>
      <p:nvGrpSpPr>
        <p:cNvPr id="1" name=""/>
        <p:cNvGrpSpPr/>
        <p:nvPr/>
      </p:nvGrpSpPr>
      <p:grpSpPr>
        <a:xfrm>
          <a:off x="0" y="0"/>
          <a:ext cx="0" cy="0"/>
          <a:chOff x="0" y="0"/>
          <a:chExt cx="0" cy="0"/>
        </a:xfrm>
      </p:grpSpPr>
      <p:sp>
        <p:nvSpPr>
          <p:cNvPr id="65" name="Número de diapositiva"/>
          <p:cNvSpPr txBox="1">
            <a:spLocks noGrp="1"/>
          </p:cNvSpPr>
          <p:nvPr>
            <p:ph type="sldNum" sz="quarter" idx="2"/>
          </p:nvPr>
        </p:nvSpPr>
        <p:spPr>
          <a:xfrm>
            <a:off x="7796056" y="6054405"/>
            <a:ext cx="246220" cy="248530"/>
          </a:xfrm>
          <a:prstGeom prst="rect">
            <a:avLst/>
          </a:prstGeom>
        </p:spPr>
        <p:txBody>
          <a:bodyPr/>
          <a:lstStyle/>
          <a:p>
            <a:fld id="{86CB4B4D-7CA3-9044-876B-883B54F8677D}" type="slidenum">
              <a:t>‹#›</a:t>
            </a:fld>
            <a:endParaRPr/>
          </a:p>
        </p:txBody>
      </p:sp>
      <p:sp>
        <p:nvSpPr>
          <p:cNvPr id="33" name="TextBox 6">
            <a:extLst>
              <a:ext uri="{FF2B5EF4-FFF2-40B4-BE49-F238E27FC236}">
                <a16:creationId xmlns:a16="http://schemas.microsoft.com/office/drawing/2014/main" id="{A399F8B7-B068-41AD-84F9-F17DB83155BA}"/>
              </a:ext>
            </a:extLst>
          </p:cNvPr>
          <p:cNvSpPr txBox="1"/>
          <p:nvPr userDrawn="1"/>
        </p:nvSpPr>
        <p:spPr>
          <a:xfrm>
            <a:off x="4318000" y="5270584"/>
            <a:ext cx="3928615" cy="3763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2183" tIns="42183" rIns="42183" bIns="42183" numCol="1" spcCol="38100" rtlCol="0" anchor="t">
            <a:spAutoFit/>
          </a:bodyPr>
          <a:lstStyle/>
          <a:p>
            <a:pPr marL="0" marR="0" indent="0" algn="l" defTabSz="421858" rtl="0" fontAlgn="auto" latinLnBrk="0" hangingPunct="0">
              <a:lnSpc>
                <a:spcPct val="100000"/>
              </a:lnSpc>
              <a:spcBef>
                <a:spcPts val="0"/>
              </a:spcBef>
              <a:spcAft>
                <a:spcPts val="0"/>
              </a:spcAft>
              <a:buClrTx/>
              <a:buSzTx/>
              <a:buFontTx/>
              <a:buNone/>
              <a:tabLst/>
            </a:pPr>
            <a:r>
              <a:rPr lang="en-US" sz="923">
                <a:latin typeface="Calibri" panose="020F0502020204030204" pitchFamily="34" charset="0"/>
                <a:ea typeface="Calibri" panose="020F0502020204030204" pitchFamily="34" charset="0"/>
                <a:cs typeface="Times New Roman" panose="02020603050405020304" pitchFamily="18" charset="0"/>
              </a:rPr>
              <a:t>AWARD</a:t>
            </a:r>
            <a:r>
              <a:rPr lang="en-US" sz="923">
                <a:effectLst/>
                <a:latin typeface="Calibri" panose="020F0502020204030204" pitchFamily="34" charset="0"/>
                <a:ea typeface="Calibri" panose="020F0502020204030204" pitchFamily="34" charset="0"/>
                <a:cs typeface="Times New Roman" panose="02020603050405020304" pitchFamily="18" charset="0"/>
              </a:rPr>
              <a:t> has received funding from the European Union’s Horizon 2020 research and innovation program under Grant Agreement No 101006817</a:t>
            </a:r>
            <a:endParaRPr kumimoji="0" lang="en-US" sz="923" b="0" i="0" u="none" strike="noStrike" cap="none" spc="0" normalizeH="0" baseline="0">
              <a:ln>
                <a:noFill/>
              </a:ln>
              <a:effectLst/>
              <a:uFillTx/>
              <a:latin typeface="+mj-lt"/>
              <a:ea typeface="+mj-ea"/>
              <a:cs typeface="+mj-cs"/>
              <a:sym typeface="Calibri"/>
            </a:endParaRPr>
          </a:p>
        </p:txBody>
      </p:sp>
      <p:sp>
        <p:nvSpPr>
          <p:cNvPr id="34" name="TextBox 7">
            <a:extLst>
              <a:ext uri="{FF2B5EF4-FFF2-40B4-BE49-F238E27FC236}">
                <a16:creationId xmlns:a16="http://schemas.microsoft.com/office/drawing/2014/main" id="{43EEEE07-43A3-4452-900F-C06D7A4BEED6}"/>
              </a:ext>
            </a:extLst>
          </p:cNvPr>
          <p:cNvSpPr txBox="1"/>
          <p:nvPr userDrawn="1"/>
        </p:nvSpPr>
        <p:spPr>
          <a:xfrm>
            <a:off x="4318000" y="5670691"/>
            <a:ext cx="3928615" cy="5184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2183" tIns="42183" rIns="42183" bIns="42183" numCol="1" spcCol="38100" rtlCol="0" anchor="t">
            <a:spAutoFit/>
          </a:bodyPr>
          <a:lstStyle/>
          <a:p>
            <a:r>
              <a:rPr lang="en-GB" sz="923">
                <a:latin typeface="Calibri" panose="020F0502020204030204" pitchFamily="34" charset="0"/>
                <a:cs typeface="Times New Roman" panose="02020603050405020304" pitchFamily="18" charset="0"/>
              </a:rPr>
              <a:t>The content of this presentation reflects only the author’s view. Neither the European Commission nor the CINEA is responsible for any use that may be made of the information it contains.</a:t>
            </a:r>
            <a:endParaRPr kumimoji="0" lang="en-US" sz="923" b="0" i="0" u="none" strike="noStrike" cap="none" spc="0" normalizeH="0" baseline="0">
              <a:ln>
                <a:noFill/>
              </a:ln>
              <a:effectLst/>
              <a:uFillTx/>
              <a:latin typeface="+mj-lt"/>
              <a:ea typeface="+mj-ea"/>
              <a:cs typeface="+mj-cs"/>
              <a:sym typeface="Calibri"/>
            </a:endParaRPr>
          </a:p>
        </p:txBody>
      </p:sp>
      <p:grpSp>
        <p:nvGrpSpPr>
          <p:cNvPr id="35" name="Graphic 3">
            <a:extLst>
              <a:ext uri="{FF2B5EF4-FFF2-40B4-BE49-F238E27FC236}">
                <a16:creationId xmlns:a16="http://schemas.microsoft.com/office/drawing/2014/main" id="{6840E7F7-CF80-4AC0-B3BB-BAACB0D46A81}"/>
              </a:ext>
            </a:extLst>
          </p:cNvPr>
          <p:cNvGrpSpPr/>
          <p:nvPr userDrawn="1"/>
        </p:nvGrpSpPr>
        <p:grpSpPr>
          <a:xfrm>
            <a:off x="-663255" y="719730"/>
            <a:ext cx="4061662" cy="5757271"/>
            <a:chOff x="1972172" y="4231087"/>
            <a:chExt cx="1172416" cy="1538001"/>
          </a:xfrm>
          <a:solidFill>
            <a:srgbClr val="FFFFFF"/>
          </a:solidFill>
        </p:grpSpPr>
        <p:sp>
          <p:nvSpPr>
            <p:cNvPr id="36" name="Freeform: Shape 5">
              <a:extLst>
                <a:ext uri="{FF2B5EF4-FFF2-40B4-BE49-F238E27FC236}">
                  <a16:creationId xmlns:a16="http://schemas.microsoft.com/office/drawing/2014/main" id="{4EE1E5C4-C6B4-4CB5-9CC6-5D69D7A83A08}"/>
                </a:ext>
              </a:extLst>
            </p:cNvPr>
            <p:cNvSpPr/>
            <p:nvPr/>
          </p:nvSpPr>
          <p:spPr>
            <a:xfrm rot="3480064">
              <a:off x="2927505" y="5272613"/>
              <a:ext cx="217083" cy="217083"/>
            </a:xfrm>
            <a:custGeom>
              <a:avLst/>
              <a:gdLst>
                <a:gd name="connsiteX0" fmla="*/ 217184 w 217083"/>
                <a:gd name="connsiteY0" fmla="*/ 108797 h 217083"/>
                <a:gd name="connsiteX1" fmla="*/ 108643 w 217083"/>
                <a:gd name="connsiteY1" fmla="*/ 217339 h 217083"/>
                <a:gd name="connsiteX2" fmla="*/ 101 w 217083"/>
                <a:gd name="connsiteY2" fmla="*/ 108797 h 217083"/>
                <a:gd name="connsiteX3" fmla="*/ 108643 w 217083"/>
                <a:gd name="connsiteY3" fmla="*/ 256 h 217083"/>
                <a:gd name="connsiteX4" fmla="*/ 217184 w 217083"/>
                <a:gd name="connsiteY4" fmla="*/ 108797 h 217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083" h="217083">
                  <a:moveTo>
                    <a:pt x="217184" y="108797"/>
                  </a:moveTo>
                  <a:cubicBezTo>
                    <a:pt x="217184" y="168743"/>
                    <a:pt x="168589" y="217339"/>
                    <a:pt x="108643" y="217339"/>
                  </a:cubicBezTo>
                  <a:cubicBezTo>
                    <a:pt x="48697" y="217339"/>
                    <a:pt x="101" y="168743"/>
                    <a:pt x="101" y="108797"/>
                  </a:cubicBezTo>
                  <a:cubicBezTo>
                    <a:pt x="101" y="48851"/>
                    <a:pt x="48697" y="256"/>
                    <a:pt x="108643" y="256"/>
                  </a:cubicBezTo>
                  <a:cubicBezTo>
                    <a:pt x="168589" y="256"/>
                    <a:pt x="217184" y="48851"/>
                    <a:pt x="217184" y="108797"/>
                  </a:cubicBezTo>
                  <a:close/>
                </a:path>
              </a:pathLst>
            </a:custGeom>
            <a:grpFill/>
            <a:ln w="15506" cap="flat">
              <a:noFill/>
              <a:prstDash val="solid"/>
              <a:miter/>
            </a:ln>
          </p:spPr>
          <p:txBody>
            <a:bodyPr rtlCol="0" anchor="ctr"/>
            <a:lstStyle/>
            <a:p>
              <a:endParaRPr lang="en-US" sz="1661"/>
            </a:p>
          </p:txBody>
        </p:sp>
        <p:sp>
          <p:nvSpPr>
            <p:cNvPr id="37" name="Freeform: Shape 9">
              <a:extLst>
                <a:ext uri="{FF2B5EF4-FFF2-40B4-BE49-F238E27FC236}">
                  <a16:creationId xmlns:a16="http://schemas.microsoft.com/office/drawing/2014/main" id="{FBF04C6B-B31F-4715-A6CC-29FA8C8D3530}"/>
                </a:ext>
              </a:extLst>
            </p:cNvPr>
            <p:cNvSpPr/>
            <p:nvPr/>
          </p:nvSpPr>
          <p:spPr>
            <a:xfrm rot="3480064">
              <a:off x="2033025" y="4680983"/>
              <a:ext cx="1535118" cy="641092"/>
            </a:xfrm>
            <a:custGeom>
              <a:avLst/>
              <a:gdLst>
                <a:gd name="connsiteX0" fmla="*/ 1534526 w 1535118"/>
                <a:gd name="connsiteY0" fmla="*/ 307450 h 641092"/>
                <a:gd name="connsiteX1" fmla="*/ 1214654 w 1535118"/>
                <a:gd name="connsiteY1" fmla="*/ 216 h 641092"/>
                <a:gd name="connsiteX2" fmla="*/ 1084993 w 1535118"/>
                <a:gd name="connsiteY2" fmla="*/ 27770 h 641092"/>
                <a:gd name="connsiteX3" fmla="*/ 1084637 w 1535118"/>
                <a:gd name="connsiteY3" fmla="*/ 27708 h 641092"/>
                <a:gd name="connsiteX4" fmla="*/ 775417 w 1535118"/>
                <a:gd name="connsiteY4" fmla="*/ 109409 h 641092"/>
                <a:gd name="connsiteX5" fmla="*/ 454460 w 1535118"/>
                <a:gd name="connsiteY5" fmla="*/ 28142 h 641092"/>
                <a:gd name="connsiteX6" fmla="*/ 452072 w 1535118"/>
                <a:gd name="connsiteY6" fmla="*/ 28607 h 641092"/>
                <a:gd name="connsiteX7" fmla="*/ 320675 w 1535118"/>
                <a:gd name="connsiteY7" fmla="*/ 216 h 641092"/>
                <a:gd name="connsiteX8" fmla="*/ 788 w 1535118"/>
                <a:gd name="connsiteY8" fmla="*/ 307730 h 641092"/>
                <a:gd name="connsiteX9" fmla="*/ 105 w 1535118"/>
                <a:gd name="connsiteY9" fmla="*/ 320755 h 641092"/>
                <a:gd name="connsiteX10" fmla="*/ 757 w 1535118"/>
                <a:gd name="connsiteY10" fmla="*/ 333547 h 641092"/>
                <a:gd name="connsiteX11" fmla="*/ 320659 w 1535118"/>
                <a:gd name="connsiteY11" fmla="*/ 641309 h 641092"/>
                <a:gd name="connsiteX12" fmla="*/ 436907 w 1535118"/>
                <a:gd name="connsiteY12" fmla="*/ 619228 h 641092"/>
                <a:gd name="connsiteX13" fmla="*/ 437450 w 1535118"/>
                <a:gd name="connsiteY13" fmla="*/ 619352 h 641092"/>
                <a:gd name="connsiteX14" fmla="*/ 440210 w 1535118"/>
                <a:gd name="connsiteY14" fmla="*/ 618034 h 641092"/>
                <a:gd name="connsiteX15" fmla="*/ 477642 w 1535118"/>
                <a:gd name="connsiteY15" fmla="*/ 600078 h 641092"/>
                <a:gd name="connsiteX16" fmla="*/ 755477 w 1535118"/>
                <a:gd name="connsiteY16" fmla="*/ 521758 h 641092"/>
                <a:gd name="connsiteX17" fmla="*/ 1059517 w 1535118"/>
                <a:gd name="connsiteY17" fmla="*/ 601164 h 641092"/>
                <a:gd name="connsiteX18" fmla="*/ 1071999 w 1535118"/>
                <a:gd name="connsiteY18" fmla="*/ 607475 h 641092"/>
                <a:gd name="connsiteX19" fmla="*/ 1082760 w 1535118"/>
                <a:gd name="connsiteY19" fmla="*/ 613026 h 641092"/>
                <a:gd name="connsiteX20" fmla="*/ 1083303 w 1535118"/>
                <a:gd name="connsiteY20" fmla="*/ 612917 h 641092"/>
                <a:gd name="connsiteX21" fmla="*/ 1214685 w 1535118"/>
                <a:gd name="connsiteY21" fmla="*/ 641293 h 641092"/>
                <a:gd name="connsiteX22" fmla="*/ 1534572 w 1535118"/>
                <a:gd name="connsiteY22" fmla="*/ 333748 h 641092"/>
                <a:gd name="connsiteX23" fmla="*/ 1535224 w 1535118"/>
                <a:gd name="connsiteY23" fmla="*/ 320739 h 641092"/>
                <a:gd name="connsiteX24" fmla="*/ 1534526 w 1535118"/>
                <a:gd name="connsiteY24" fmla="*/ 307450 h 641092"/>
                <a:gd name="connsiteX25" fmla="*/ 320659 w 1535118"/>
                <a:gd name="connsiteY25" fmla="*/ 537869 h 641092"/>
                <a:gd name="connsiteX26" fmla="*/ 103561 w 1535118"/>
                <a:gd name="connsiteY26" fmla="*/ 320739 h 641092"/>
                <a:gd name="connsiteX27" fmla="*/ 320659 w 1535118"/>
                <a:gd name="connsiteY27" fmla="*/ 103656 h 641092"/>
                <a:gd name="connsiteX28" fmla="*/ 537727 w 1535118"/>
                <a:gd name="connsiteY28" fmla="*/ 320739 h 641092"/>
                <a:gd name="connsiteX29" fmla="*/ 320659 w 1535118"/>
                <a:gd name="connsiteY29" fmla="*/ 537869 h 641092"/>
                <a:gd name="connsiteX30" fmla="*/ 1214654 w 1535118"/>
                <a:gd name="connsiteY30" fmla="*/ 537838 h 641092"/>
                <a:gd name="connsiteX31" fmla="*/ 997571 w 1535118"/>
                <a:gd name="connsiteY31" fmla="*/ 320755 h 641092"/>
                <a:gd name="connsiteX32" fmla="*/ 1214654 w 1535118"/>
                <a:gd name="connsiteY32" fmla="*/ 103671 h 641092"/>
                <a:gd name="connsiteX33" fmla="*/ 1431737 w 1535118"/>
                <a:gd name="connsiteY33" fmla="*/ 320755 h 641092"/>
                <a:gd name="connsiteX34" fmla="*/ 1214654 w 1535118"/>
                <a:gd name="connsiteY34" fmla="*/ 537838 h 641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535118" h="641092">
                  <a:moveTo>
                    <a:pt x="1534526" y="307450"/>
                  </a:moveTo>
                  <a:cubicBezTo>
                    <a:pt x="1527502" y="136637"/>
                    <a:pt x="1387188" y="216"/>
                    <a:pt x="1214654" y="216"/>
                  </a:cubicBezTo>
                  <a:cubicBezTo>
                    <a:pt x="1168462" y="216"/>
                    <a:pt x="1124658" y="10186"/>
                    <a:pt x="1084993" y="27770"/>
                  </a:cubicBezTo>
                  <a:cubicBezTo>
                    <a:pt x="1084869" y="27754"/>
                    <a:pt x="1084745" y="27723"/>
                    <a:pt x="1084637" y="27708"/>
                  </a:cubicBezTo>
                  <a:cubicBezTo>
                    <a:pt x="999819" y="70334"/>
                    <a:pt x="896116" y="109409"/>
                    <a:pt x="775417" y="109409"/>
                  </a:cubicBezTo>
                  <a:cubicBezTo>
                    <a:pt x="655060" y="109409"/>
                    <a:pt x="541076" y="78567"/>
                    <a:pt x="454460" y="28142"/>
                  </a:cubicBezTo>
                  <a:cubicBezTo>
                    <a:pt x="453654" y="28297"/>
                    <a:pt x="452863" y="28468"/>
                    <a:pt x="452072" y="28607"/>
                  </a:cubicBezTo>
                  <a:cubicBezTo>
                    <a:pt x="411943" y="10527"/>
                    <a:pt x="367549" y="216"/>
                    <a:pt x="320675" y="216"/>
                  </a:cubicBezTo>
                  <a:cubicBezTo>
                    <a:pt x="148047" y="216"/>
                    <a:pt x="7672" y="136792"/>
                    <a:pt x="788" y="307730"/>
                  </a:cubicBezTo>
                  <a:cubicBezTo>
                    <a:pt x="353" y="312040"/>
                    <a:pt x="105" y="316397"/>
                    <a:pt x="105" y="320755"/>
                  </a:cubicBezTo>
                  <a:cubicBezTo>
                    <a:pt x="105" y="325019"/>
                    <a:pt x="353" y="329298"/>
                    <a:pt x="757" y="333547"/>
                  </a:cubicBezTo>
                  <a:cubicBezTo>
                    <a:pt x="7533" y="504593"/>
                    <a:pt x="147939" y="641309"/>
                    <a:pt x="320659" y="641309"/>
                  </a:cubicBezTo>
                  <a:cubicBezTo>
                    <a:pt x="361704" y="641309"/>
                    <a:pt x="400825" y="633292"/>
                    <a:pt x="436907" y="619228"/>
                  </a:cubicBezTo>
                  <a:cubicBezTo>
                    <a:pt x="437093" y="619275"/>
                    <a:pt x="437264" y="619321"/>
                    <a:pt x="437450" y="619352"/>
                  </a:cubicBezTo>
                  <a:cubicBezTo>
                    <a:pt x="438365" y="618918"/>
                    <a:pt x="439295" y="618468"/>
                    <a:pt x="440210" y="618034"/>
                  </a:cubicBezTo>
                  <a:cubicBezTo>
                    <a:pt x="453127" y="612824"/>
                    <a:pt x="465624" y="606854"/>
                    <a:pt x="477642" y="600078"/>
                  </a:cubicBezTo>
                  <a:cubicBezTo>
                    <a:pt x="557171" y="562058"/>
                    <a:pt x="648548" y="521758"/>
                    <a:pt x="755477" y="521758"/>
                  </a:cubicBezTo>
                  <a:cubicBezTo>
                    <a:pt x="872826" y="521758"/>
                    <a:pt x="974064" y="558569"/>
                    <a:pt x="1059517" y="601164"/>
                  </a:cubicBezTo>
                  <a:cubicBezTo>
                    <a:pt x="1063595" y="603428"/>
                    <a:pt x="1067828" y="605397"/>
                    <a:pt x="1071999" y="607475"/>
                  </a:cubicBezTo>
                  <a:cubicBezTo>
                    <a:pt x="1075597" y="609320"/>
                    <a:pt x="1079225" y="611165"/>
                    <a:pt x="1082760" y="613026"/>
                  </a:cubicBezTo>
                  <a:cubicBezTo>
                    <a:pt x="1082947" y="612995"/>
                    <a:pt x="1083117" y="612948"/>
                    <a:pt x="1083303" y="612917"/>
                  </a:cubicBezTo>
                  <a:cubicBezTo>
                    <a:pt x="1123433" y="630997"/>
                    <a:pt x="1167811" y="641293"/>
                    <a:pt x="1214685" y="641293"/>
                  </a:cubicBezTo>
                  <a:cubicBezTo>
                    <a:pt x="1387328" y="641293"/>
                    <a:pt x="1527688" y="504701"/>
                    <a:pt x="1534572" y="333748"/>
                  </a:cubicBezTo>
                  <a:cubicBezTo>
                    <a:pt x="1534975" y="329438"/>
                    <a:pt x="1535224" y="325096"/>
                    <a:pt x="1535224" y="320739"/>
                  </a:cubicBezTo>
                  <a:cubicBezTo>
                    <a:pt x="1535193" y="316304"/>
                    <a:pt x="1534929" y="311870"/>
                    <a:pt x="1534526" y="307450"/>
                  </a:cubicBezTo>
                  <a:close/>
                  <a:moveTo>
                    <a:pt x="320659" y="537869"/>
                  </a:moveTo>
                  <a:cubicBezTo>
                    <a:pt x="200752" y="537869"/>
                    <a:pt x="103561" y="440646"/>
                    <a:pt x="103561" y="320739"/>
                  </a:cubicBezTo>
                  <a:cubicBezTo>
                    <a:pt x="103561" y="200878"/>
                    <a:pt x="200768" y="103656"/>
                    <a:pt x="320659" y="103656"/>
                  </a:cubicBezTo>
                  <a:cubicBezTo>
                    <a:pt x="440536" y="103656"/>
                    <a:pt x="537727" y="200878"/>
                    <a:pt x="537727" y="320739"/>
                  </a:cubicBezTo>
                  <a:cubicBezTo>
                    <a:pt x="537727" y="440646"/>
                    <a:pt x="440551" y="537869"/>
                    <a:pt x="320659" y="537869"/>
                  </a:cubicBezTo>
                  <a:close/>
                  <a:moveTo>
                    <a:pt x="1214654" y="537838"/>
                  </a:moveTo>
                  <a:cubicBezTo>
                    <a:pt x="1094793" y="537838"/>
                    <a:pt x="997571" y="440662"/>
                    <a:pt x="997571" y="320755"/>
                  </a:cubicBezTo>
                  <a:cubicBezTo>
                    <a:pt x="997571" y="200909"/>
                    <a:pt x="1094793" y="103671"/>
                    <a:pt x="1214654" y="103671"/>
                  </a:cubicBezTo>
                  <a:cubicBezTo>
                    <a:pt x="1334561" y="103671"/>
                    <a:pt x="1431737" y="200909"/>
                    <a:pt x="1431737" y="320755"/>
                  </a:cubicBezTo>
                  <a:cubicBezTo>
                    <a:pt x="1431737" y="440662"/>
                    <a:pt x="1334577" y="537838"/>
                    <a:pt x="1214654" y="537838"/>
                  </a:cubicBezTo>
                  <a:close/>
                </a:path>
              </a:pathLst>
            </a:custGeom>
            <a:grpFill/>
            <a:ln w="15506" cap="flat">
              <a:noFill/>
              <a:prstDash val="solid"/>
              <a:miter/>
            </a:ln>
          </p:spPr>
          <p:txBody>
            <a:bodyPr rtlCol="0" anchor="ctr"/>
            <a:lstStyle/>
            <a:p>
              <a:endParaRPr lang="en-US" sz="1661"/>
            </a:p>
          </p:txBody>
        </p:sp>
        <p:sp>
          <p:nvSpPr>
            <p:cNvPr id="38" name="Freeform: Shape 10">
              <a:extLst>
                <a:ext uri="{FF2B5EF4-FFF2-40B4-BE49-F238E27FC236}">
                  <a16:creationId xmlns:a16="http://schemas.microsoft.com/office/drawing/2014/main" id="{2F97302A-1CB6-4616-B7C6-3D0A2377DD34}"/>
                </a:ext>
              </a:extLst>
            </p:cNvPr>
            <p:cNvSpPr/>
            <p:nvPr/>
          </p:nvSpPr>
          <p:spPr>
            <a:xfrm rot="7380011">
              <a:off x="1972172" y="5266923"/>
              <a:ext cx="217083" cy="217083"/>
            </a:xfrm>
            <a:custGeom>
              <a:avLst/>
              <a:gdLst>
                <a:gd name="connsiteX0" fmla="*/ 217085 w 217083"/>
                <a:gd name="connsiteY0" fmla="*/ 108797 h 217083"/>
                <a:gd name="connsiteX1" fmla="*/ 108543 w 217083"/>
                <a:gd name="connsiteY1" fmla="*/ 217339 h 217083"/>
                <a:gd name="connsiteX2" fmla="*/ 1 w 217083"/>
                <a:gd name="connsiteY2" fmla="*/ 108797 h 217083"/>
                <a:gd name="connsiteX3" fmla="*/ 108543 w 217083"/>
                <a:gd name="connsiteY3" fmla="*/ 255 h 217083"/>
                <a:gd name="connsiteX4" fmla="*/ 217085 w 217083"/>
                <a:gd name="connsiteY4" fmla="*/ 108797 h 217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083" h="217083">
                  <a:moveTo>
                    <a:pt x="217085" y="108797"/>
                  </a:moveTo>
                  <a:cubicBezTo>
                    <a:pt x="217085" y="168743"/>
                    <a:pt x="168489" y="217339"/>
                    <a:pt x="108543" y="217339"/>
                  </a:cubicBezTo>
                  <a:cubicBezTo>
                    <a:pt x="48597" y="217339"/>
                    <a:pt x="1" y="168743"/>
                    <a:pt x="1" y="108797"/>
                  </a:cubicBezTo>
                  <a:cubicBezTo>
                    <a:pt x="1" y="48851"/>
                    <a:pt x="48597" y="255"/>
                    <a:pt x="108543" y="255"/>
                  </a:cubicBezTo>
                  <a:cubicBezTo>
                    <a:pt x="168489" y="255"/>
                    <a:pt x="217085" y="48851"/>
                    <a:pt x="217085" y="108797"/>
                  </a:cubicBezTo>
                  <a:close/>
                </a:path>
              </a:pathLst>
            </a:custGeom>
            <a:grpFill/>
            <a:ln w="15506" cap="flat">
              <a:noFill/>
              <a:prstDash val="solid"/>
              <a:miter/>
            </a:ln>
          </p:spPr>
          <p:txBody>
            <a:bodyPr rtlCol="0" anchor="ctr"/>
            <a:lstStyle/>
            <a:p>
              <a:endParaRPr lang="en-US" sz="1661"/>
            </a:p>
          </p:txBody>
        </p:sp>
        <p:sp>
          <p:nvSpPr>
            <p:cNvPr id="39" name="Freeform: Shape 11">
              <a:extLst>
                <a:ext uri="{FF2B5EF4-FFF2-40B4-BE49-F238E27FC236}">
                  <a16:creationId xmlns:a16="http://schemas.microsoft.com/office/drawing/2014/main" id="{66C557D2-7D48-4CCD-BAFE-7A8623793E42}"/>
                </a:ext>
              </a:extLst>
            </p:cNvPr>
            <p:cNvSpPr/>
            <p:nvPr/>
          </p:nvSpPr>
          <p:spPr>
            <a:xfrm rot="7380011">
              <a:off x="1555458" y="4678101"/>
              <a:ext cx="1535122" cy="641094"/>
            </a:xfrm>
            <a:custGeom>
              <a:avLst/>
              <a:gdLst>
                <a:gd name="connsiteX0" fmla="*/ 1534480 w 1535122"/>
                <a:gd name="connsiteY0" fmla="*/ 307451 h 641094"/>
                <a:gd name="connsiteX1" fmla="*/ 1214608 w 1535122"/>
                <a:gd name="connsiteY1" fmla="*/ 216 h 641094"/>
                <a:gd name="connsiteX2" fmla="*/ 1084947 w 1535122"/>
                <a:gd name="connsiteY2" fmla="*/ 27770 h 641094"/>
                <a:gd name="connsiteX3" fmla="*/ 1084590 w 1535122"/>
                <a:gd name="connsiteY3" fmla="*/ 27708 h 641094"/>
                <a:gd name="connsiteX4" fmla="*/ 775370 w 1535122"/>
                <a:gd name="connsiteY4" fmla="*/ 109409 h 641094"/>
                <a:gd name="connsiteX5" fmla="*/ 454411 w 1535122"/>
                <a:gd name="connsiteY5" fmla="*/ 28142 h 641094"/>
                <a:gd name="connsiteX6" fmla="*/ 452023 w 1535122"/>
                <a:gd name="connsiteY6" fmla="*/ 28607 h 641094"/>
                <a:gd name="connsiteX7" fmla="*/ 320626 w 1535122"/>
                <a:gd name="connsiteY7" fmla="*/ 216 h 641094"/>
                <a:gd name="connsiteX8" fmla="*/ 737 w 1535122"/>
                <a:gd name="connsiteY8" fmla="*/ 307730 h 641094"/>
                <a:gd name="connsiteX9" fmla="*/ 55 w 1535122"/>
                <a:gd name="connsiteY9" fmla="*/ 320755 h 641094"/>
                <a:gd name="connsiteX10" fmla="*/ 706 w 1535122"/>
                <a:gd name="connsiteY10" fmla="*/ 333548 h 641094"/>
                <a:gd name="connsiteX11" fmla="*/ 320610 w 1535122"/>
                <a:gd name="connsiteY11" fmla="*/ 641310 h 641094"/>
                <a:gd name="connsiteX12" fmla="*/ 436859 w 1535122"/>
                <a:gd name="connsiteY12" fmla="*/ 619230 h 641094"/>
                <a:gd name="connsiteX13" fmla="*/ 437401 w 1535122"/>
                <a:gd name="connsiteY13" fmla="*/ 619354 h 641094"/>
                <a:gd name="connsiteX14" fmla="*/ 440161 w 1535122"/>
                <a:gd name="connsiteY14" fmla="*/ 618036 h 641094"/>
                <a:gd name="connsiteX15" fmla="*/ 477593 w 1535122"/>
                <a:gd name="connsiteY15" fmla="*/ 600080 h 641094"/>
                <a:gd name="connsiteX16" fmla="*/ 755429 w 1535122"/>
                <a:gd name="connsiteY16" fmla="*/ 521759 h 641094"/>
                <a:gd name="connsiteX17" fmla="*/ 1059470 w 1535122"/>
                <a:gd name="connsiteY17" fmla="*/ 601165 h 641094"/>
                <a:gd name="connsiteX18" fmla="*/ 1071952 w 1535122"/>
                <a:gd name="connsiteY18" fmla="*/ 607476 h 641094"/>
                <a:gd name="connsiteX19" fmla="*/ 1082714 w 1535122"/>
                <a:gd name="connsiteY19" fmla="*/ 613027 h 641094"/>
                <a:gd name="connsiteX20" fmla="*/ 1083256 w 1535122"/>
                <a:gd name="connsiteY20" fmla="*/ 612919 h 641094"/>
                <a:gd name="connsiteX21" fmla="*/ 1214639 w 1535122"/>
                <a:gd name="connsiteY21" fmla="*/ 641295 h 641094"/>
                <a:gd name="connsiteX22" fmla="*/ 1534527 w 1535122"/>
                <a:gd name="connsiteY22" fmla="*/ 333749 h 641094"/>
                <a:gd name="connsiteX23" fmla="*/ 1535178 w 1535122"/>
                <a:gd name="connsiteY23" fmla="*/ 320740 h 641094"/>
                <a:gd name="connsiteX24" fmla="*/ 1534480 w 1535122"/>
                <a:gd name="connsiteY24" fmla="*/ 307451 h 641094"/>
                <a:gd name="connsiteX25" fmla="*/ 320610 w 1535122"/>
                <a:gd name="connsiteY25" fmla="*/ 537870 h 641094"/>
                <a:gd name="connsiteX26" fmla="*/ 103511 w 1535122"/>
                <a:gd name="connsiteY26" fmla="*/ 320740 h 641094"/>
                <a:gd name="connsiteX27" fmla="*/ 320610 w 1535122"/>
                <a:gd name="connsiteY27" fmla="*/ 103656 h 641094"/>
                <a:gd name="connsiteX28" fmla="*/ 537679 w 1535122"/>
                <a:gd name="connsiteY28" fmla="*/ 320740 h 641094"/>
                <a:gd name="connsiteX29" fmla="*/ 320610 w 1535122"/>
                <a:gd name="connsiteY29" fmla="*/ 537870 h 641094"/>
                <a:gd name="connsiteX30" fmla="*/ 1214608 w 1535122"/>
                <a:gd name="connsiteY30" fmla="*/ 537839 h 641094"/>
                <a:gd name="connsiteX31" fmla="*/ 997524 w 1535122"/>
                <a:gd name="connsiteY31" fmla="*/ 320755 h 641094"/>
                <a:gd name="connsiteX32" fmla="*/ 1214608 w 1535122"/>
                <a:gd name="connsiteY32" fmla="*/ 103671 h 641094"/>
                <a:gd name="connsiteX33" fmla="*/ 1431691 w 1535122"/>
                <a:gd name="connsiteY33" fmla="*/ 320755 h 641094"/>
                <a:gd name="connsiteX34" fmla="*/ 1214608 w 1535122"/>
                <a:gd name="connsiteY34" fmla="*/ 537839 h 641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535122" h="641094">
                  <a:moveTo>
                    <a:pt x="1534480" y="307451"/>
                  </a:moveTo>
                  <a:cubicBezTo>
                    <a:pt x="1527456" y="136637"/>
                    <a:pt x="1387143" y="216"/>
                    <a:pt x="1214608" y="216"/>
                  </a:cubicBezTo>
                  <a:cubicBezTo>
                    <a:pt x="1168415" y="216"/>
                    <a:pt x="1124611" y="10186"/>
                    <a:pt x="1084947" y="27770"/>
                  </a:cubicBezTo>
                  <a:cubicBezTo>
                    <a:pt x="1084822" y="27754"/>
                    <a:pt x="1084698" y="27723"/>
                    <a:pt x="1084590" y="27708"/>
                  </a:cubicBezTo>
                  <a:cubicBezTo>
                    <a:pt x="999772" y="70334"/>
                    <a:pt x="896068" y="109409"/>
                    <a:pt x="775370" y="109409"/>
                  </a:cubicBezTo>
                  <a:cubicBezTo>
                    <a:pt x="655012" y="109409"/>
                    <a:pt x="541028" y="78567"/>
                    <a:pt x="454411" y="28142"/>
                  </a:cubicBezTo>
                  <a:cubicBezTo>
                    <a:pt x="453605" y="28297"/>
                    <a:pt x="452814" y="28467"/>
                    <a:pt x="452023" y="28607"/>
                  </a:cubicBezTo>
                  <a:cubicBezTo>
                    <a:pt x="411894" y="10527"/>
                    <a:pt x="367500" y="216"/>
                    <a:pt x="320626" y="216"/>
                  </a:cubicBezTo>
                  <a:cubicBezTo>
                    <a:pt x="147998" y="216"/>
                    <a:pt x="7622" y="136792"/>
                    <a:pt x="737" y="307730"/>
                  </a:cubicBezTo>
                  <a:cubicBezTo>
                    <a:pt x="303" y="312041"/>
                    <a:pt x="55" y="316398"/>
                    <a:pt x="55" y="320755"/>
                  </a:cubicBezTo>
                  <a:cubicBezTo>
                    <a:pt x="55" y="325019"/>
                    <a:pt x="303" y="329299"/>
                    <a:pt x="706" y="333548"/>
                  </a:cubicBezTo>
                  <a:cubicBezTo>
                    <a:pt x="7483" y="504594"/>
                    <a:pt x="147889" y="641310"/>
                    <a:pt x="320610" y="641310"/>
                  </a:cubicBezTo>
                  <a:cubicBezTo>
                    <a:pt x="361655" y="641310"/>
                    <a:pt x="400776" y="633294"/>
                    <a:pt x="436859" y="619230"/>
                  </a:cubicBezTo>
                  <a:cubicBezTo>
                    <a:pt x="437045" y="619276"/>
                    <a:pt x="437215" y="619323"/>
                    <a:pt x="437401" y="619354"/>
                  </a:cubicBezTo>
                  <a:cubicBezTo>
                    <a:pt x="438316" y="618920"/>
                    <a:pt x="439247" y="618470"/>
                    <a:pt x="440161" y="618036"/>
                  </a:cubicBezTo>
                  <a:cubicBezTo>
                    <a:pt x="453078" y="612826"/>
                    <a:pt x="465576" y="606856"/>
                    <a:pt x="477593" y="600080"/>
                  </a:cubicBezTo>
                  <a:cubicBezTo>
                    <a:pt x="557123" y="562059"/>
                    <a:pt x="648500" y="521759"/>
                    <a:pt x="755429" y="521759"/>
                  </a:cubicBezTo>
                  <a:cubicBezTo>
                    <a:pt x="872778" y="521759"/>
                    <a:pt x="974017" y="558570"/>
                    <a:pt x="1059470" y="601165"/>
                  </a:cubicBezTo>
                  <a:cubicBezTo>
                    <a:pt x="1063548" y="603429"/>
                    <a:pt x="1067781" y="605398"/>
                    <a:pt x="1071952" y="607476"/>
                  </a:cubicBezTo>
                  <a:cubicBezTo>
                    <a:pt x="1075550" y="609321"/>
                    <a:pt x="1079178" y="611167"/>
                    <a:pt x="1082714" y="613027"/>
                  </a:cubicBezTo>
                  <a:cubicBezTo>
                    <a:pt x="1082900" y="612996"/>
                    <a:pt x="1083070" y="612950"/>
                    <a:pt x="1083256" y="612919"/>
                  </a:cubicBezTo>
                  <a:cubicBezTo>
                    <a:pt x="1123386" y="630999"/>
                    <a:pt x="1167764" y="641295"/>
                    <a:pt x="1214639" y="641295"/>
                  </a:cubicBezTo>
                  <a:cubicBezTo>
                    <a:pt x="1387282" y="641295"/>
                    <a:pt x="1527642" y="504703"/>
                    <a:pt x="1534527" y="333749"/>
                  </a:cubicBezTo>
                  <a:cubicBezTo>
                    <a:pt x="1534930" y="329439"/>
                    <a:pt x="1535178" y="325097"/>
                    <a:pt x="1535178" y="320740"/>
                  </a:cubicBezTo>
                  <a:cubicBezTo>
                    <a:pt x="1535147" y="316305"/>
                    <a:pt x="1534884" y="311870"/>
                    <a:pt x="1534480" y="307451"/>
                  </a:cubicBezTo>
                  <a:close/>
                  <a:moveTo>
                    <a:pt x="320610" y="537870"/>
                  </a:moveTo>
                  <a:cubicBezTo>
                    <a:pt x="200703" y="537870"/>
                    <a:pt x="103511" y="440647"/>
                    <a:pt x="103511" y="320740"/>
                  </a:cubicBezTo>
                  <a:cubicBezTo>
                    <a:pt x="103511" y="200878"/>
                    <a:pt x="200718" y="103656"/>
                    <a:pt x="320610" y="103656"/>
                  </a:cubicBezTo>
                  <a:cubicBezTo>
                    <a:pt x="440487" y="103656"/>
                    <a:pt x="537679" y="200878"/>
                    <a:pt x="537679" y="320740"/>
                  </a:cubicBezTo>
                  <a:cubicBezTo>
                    <a:pt x="537679" y="440647"/>
                    <a:pt x="440503" y="537870"/>
                    <a:pt x="320610" y="537870"/>
                  </a:cubicBezTo>
                  <a:close/>
                  <a:moveTo>
                    <a:pt x="1214608" y="537839"/>
                  </a:moveTo>
                  <a:cubicBezTo>
                    <a:pt x="1094746" y="537839"/>
                    <a:pt x="997524" y="440663"/>
                    <a:pt x="997524" y="320755"/>
                  </a:cubicBezTo>
                  <a:cubicBezTo>
                    <a:pt x="997524" y="200909"/>
                    <a:pt x="1094746" y="103671"/>
                    <a:pt x="1214608" y="103671"/>
                  </a:cubicBezTo>
                  <a:cubicBezTo>
                    <a:pt x="1334515" y="103671"/>
                    <a:pt x="1431691" y="200909"/>
                    <a:pt x="1431691" y="320755"/>
                  </a:cubicBezTo>
                  <a:cubicBezTo>
                    <a:pt x="1431691" y="440663"/>
                    <a:pt x="1334531" y="537839"/>
                    <a:pt x="1214608" y="537839"/>
                  </a:cubicBezTo>
                  <a:close/>
                </a:path>
              </a:pathLst>
            </a:custGeom>
            <a:grpFill/>
            <a:ln w="15506" cap="flat">
              <a:noFill/>
              <a:prstDash val="solid"/>
              <a:miter/>
            </a:ln>
          </p:spPr>
          <p:txBody>
            <a:bodyPr rtlCol="0" anchor="ctr"/>
            <a:lstStyle/>
            <a:p>
              <a:endParaRPr lang="en-US" sz="1661"/>
            </a:p>
          </p:txBody>
        </p:sp>
        <p:sp>
          <p:nvSpPr>
            <p:cNvPr id="40" name="Freeform: Shape 12">
              <a:extLst>
                <a:ext uri="{FF2B5EF4-FFF2-40B4-BE49-F238E27FC236}">
                  <a16:creationId xmlns:a16="http://schemas.microsoft.com/office/drawing/2014/main" id="{EB88CB94-BFA0-47D2-B036-105E51539F6E}"/>
                </a:ext>
              </a:extLst>
            </p:cNvPr>
            <p:cNvSpPr/>
            <p:nvPr/>
          </p:nvSpPr>
          <p:spPr>
            <a:xfrm rot="3480064">
              <a:off x="2455611" y="4516445"/>
              <a:ext cx="217083" cy="217083"/>
            </a:xfrm>
            <a:custGeom>
              <a:avLst/>
              <a:gdLst>
                <a:gd name="connsiteX0" fmla="*/ 217192 w 217083"/>
                <a:gd name="connsiteY0" fmla="*/ 108718 h 217083"/>
                <a:gd name="connsiteX1" fmla="*/ 108651 w 217083"/>
                <a:gd name="connsiteY1" fmla="*/ 217259 h 217083"/>
                <a:gd name="connsiteX2" fmla="*/ 109 w 217083"/>
                <a:gd name="connsiteY2" fmla="*/ 108718 h 217083"/>
                <a:gd name="connsiteX3" fmla="*/ 108651 w 217083"/>
                <a:gd name="connsiteY3" fmla="*/ 176 h 217083"/>
                <a:gd name="connsiteX4" fmla="*/ 217192 w 217083"/>
                <a:gd name="connsiteY4" fmla="*/ 108718 h 217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083" h="217083">
                  <a:moveTo>
                    <a:pt x="217192" y="108718"/>
                  </a:moveTo>
                  <a:cubicBezTo>
                    <a:pt x="217192" y="168664"/>
                    <a:pt x="168597" y="217259"/>
                    <a:pt x="108651" y="217259"/>
                  </a:cubicBezTo>
                  <a:cubicBezTo>
                    <a:pt x="48705" y="217259"/>
                    <a:pt x="109" y="168664"/>
                    <a:pt x="109" y="108718"/>
                  </a:cubicBezTo>
                  <a:cubicBezTo>
                    <a:pt x="109" y="48772"/>
                    <a:pt x="48705" y="176"/>
                    <a:pt x="108651" y="176"/>
                  </a:cubicBezTo>
                  <a:cubicBezTo>
                    <a:pt x="168597" y="176"/>
                    <a:pt x="217192" y="48772"/>
                    <a:pt x="217192" y="108718"/>
                  </a:cubicBezTo>
                  <a:close/>
                </a:path>
              </a:pathLst>
            </a:custGeom>
            <a:grpFill/>
            <a:ln w="15506" cap="flat">
              <a:noFill/>
              <a:prstDash val="solid"/>
              <a:miter/>
            </a:ln>
          </p:spPr>
          <p:txBody>
            <a:bodyPr rtlCol="0" anchor="ctr"/>
            <a:lstStyle/>
            <a:p>
              <a:endParaRPr lang="en-US" sz="1661"/>
            </a:p>
          </p:txBody>
        </p:sp>
      </p:grpSp>
      <p:pic>
        <p:nvPicPr>
          <p:cNvPr id="41" name="Picture 16" descr="Background pattern&#10;&#10;Description automatically generated">
            <a:extLst>
              <a:ext uri="{FF2B5EF4-FFF2-40B4-BE49-F238E27FC236}">
                <a16:creationId xmlns:a16="http://schemas.microsoft.com/office/drawing/2014/main" id="{982DD210-98D3-4333-9A92-3FFC37CF72B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95657" y="4881521"/>
            <a:ext cx="481290" cy="346397"/>
          </a:xfrm>
          <a:prstGeom prst="rect">
            <a:avLst/>
          </a:prstGeom>
        </p:spPr>
      </p:pic>
      <p:sp>
        <p:nvSpPr>
          <p:cNvPr id="3" name="Marcador de texto 2">
            <a:extLst>
              <a:ext uri="{FF2B5EF4-FFF2-40B4-BE49-F238E27FC236}">
                <a16:creationId xmlns:a16="http://schemas.microsoft.com/office/drawing/2014/main" id="{A65CA031-DD5F-402A-85CB-92556D4EFF9B}"/>
              </a:ext>
            </a:extLst>
          </p:cNvPr>
          <p:cNvSpPr>
            <a:spLocks noGrp="1"/>
          </p:cNvSpPr>
          <p:nvPr>
            <p:ph type="body" sz="quarter" idx="10" hasCustomPrompt="1"/>
          </p:nvPr>
        </p:nvSpPr>
        <p:spPr>
          <a:xfrm>
            <a:off x="3268863" y="1920970"/>
            <a:ext cx="4829188" cy="914664"/>
          </a:xfrm>
          <a:prstGeom prst="rect">
            <a:avLst/>
          </a:prstGeom>
        </p:spPr>
        <p:txBody>
          <a:bodyPr/>
          <a:lstStyle>
            <a:lvl1pPr marL="0" marR="0" indent="0" algn="ctr" defTabSz="421858" rtl="0" fontAlgn="auto" latinLnBrk="0" hangingPunct="0">
              <a:lnSpc>
                <a:spcPct val="100000"/>
              </a:lnSpc>
              <a:spcBef>
                <a:spcPts val="0"/>
              </a:spcBef>
              <a:spcAft>
                <a:spcPts val="0"/>
              </a:spcAft>
              <a:buClrTx/>
              <a:buSzTx/>
              <a:buFontTx/>
              <a:buNone/>
              <a:tabLst/>
              <a:defRPr/>
            </a:lvl1pPr>
          </a:lstStyle>
          <a:p>
            <a:pPr marL="0" marR="0" lvl="0" indent="0" algn="ctr" defTabSz="421858" rtl="0" eaLnBrk="1" fontAlgn="auto" latinLnBrk="0" hangingPunct="0">
              <a:lnSpc>
                <a:spcPct val="100000"/>
              </a:lnSpc>
              <a:spcBef>
                <a:spcPts val="0"/>
              </a:spcBef>
              <a:spcAft>
                <a:spcPts val="0"/>
              </a:spcAft>
              <a:buClrTx/>
              <a:buSzTx/>
              <a:buFontTx/>
              <a:buNone/>
              <a:tabLst/>
              <a:defRPr/>
            </a:pPr>
            <a:r>
              <a:rPr kumimoji="0" lang="en-GB" sz="5259"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Calibri"/>
              </a:rPr>
              <a:t>Transition slide</a:t>
            </a:r>
            <a:endParaRPr kumimoji="0" lang="en-US" sz="5259"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Calibri"/>
            </a:endParaRPr>
          </a:p>
          <a:p>
            <a:pPr marL="0" marR="0" indent="0" algn="ctr" defTabSz="457200" rtl="0" fontAlgn="auto" latinLnBrk="0" hangingPunct="0">
              <a:lnSpc>
                <a:spcPct val="100000"/>
              </a:lnSpc>
              <a:spcBef>
                <a:spcPts val="0"/>
              </a:spcBef>
              <a:spcAft>
                <a:spcPts val="0"/>
              </a:spcAft>
              <a:buClrTx/>
              <a:buSzTx/>
              <a:buFontTx/>
              <a:buNone/>
              <a:tabLst/>
            </a:pPr>
            <a:endParaRPr kumimoji="0" lang="en-US" sz="2584" b="0" i="0" u="none" strike="noStrike" cap="none" spc="0" normalizeH="0" baseline="0">
              <a:ln>
                <a:noFill/>
              </a:ln>
              <a:solidFill>
                <a:schemeClr val="bg1"/>
              </a:solidFill>
              <a:effectLst/>
              <a:uFillTx/>
              <a:latin typeface="Arial" panose="020B0604020202020204" pitchFamily="34" charset="0"/>
              <a:cs typeface="Arial" panose="020B0604020202020204" pitchFamily="34" charset="0"/>
              <a:sym typeface="Calibri"/>
            </a:endParaRPr>
          </a:p>
        </p:txBody>
      </p:sp>
      <p:sp>
        <p:nvSpPr>
          <p:cNvPr id="7" name="Marcador de texto 6">
            <a:extLst>
              <a:ext uri="{FF2B5EF4-FFF2-40B4-BE49-F238E27FC236}">
                <a16:creationId xmlns:a16="http://schemas.microsoft.com/office/drawing/2014/main" id="{E547D733-4537-45C1-BED8-2BFFB2DA8C9C}"/>
              </a:ext>
            </a:extLst>
          </p:cNvPr>
          <p:cNvSpPr>
            <a:spLocks noGrp="1"/>
          </p:cNvSpPr>
          <p:nvPr>
            <p:ph type="body" sz="quarter" idx="11" hasCustomPrompt="1"/>
          </p:nvPr>
        </p:nvSpPr>
        <p:spPr>
          <a:xfrm>
            <a:off x="4688912" y="3079485"/>
            <a:ext cx="1989092" cy="399671"/>
          </a:xfrm>
          <a:prstGeom prst="rect">
            <a:avLst/>
          </a:prstGeom>
        </p:spPr>
        <p:txBody>
          <a:bodyPr/>
          <a:lstStyle/>
          <a:p>
            <a:pPr marL="0" marR="0" lvl="0" indent="0" algn="ctr" defTabSz="421858" rtl="0" eaLnBrk="1" fontAlgn="auto" latinLnBrk="0" hangingPunct="0">
              <a:lnSpc>
                <a:spcPct val="100000"/>
              </a:lnSpc>
              <a:spcBef>
                <a:spcPts val="0"/>
              </a:spcBef>
              <a:spcAft>
                <a:spcPts val="0"/>
              </a:spcAft>
              <a:buClrTx/>
              <a:buSzTx/>
              <a:buFontTx/>
              <a:buNone/>
              <a:tabLst/>
              <a:defRPr/>
            </a:pPr>
            <a:r>
              <a:rPr kumimoji="0" lang="en-GB" sz="1661"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Calibri"/>
              </a:rPr>
              <a:t>If you need to</a:t>
            </a:r>
            <a:endParaRPr kumimoji="0" lang="en-US" sz="1661" b="0" i="0" u="none" strike="noStrike" kern="0" cap="none" spc="0" normalizeH="0" baseline="0" noProof="0">
              <a:ln>
                <a:noFill/>
              </a:ln>
              <a:solidFill>
                <a:srgbClr val="FFFFFF"/>
              </a:solidFill>
              <a:effectLst/>
              <a:uLnTx/>
              <a:uFillTx/>
              <a:latin typeface="Helvetica"/>
              <a:ea typeface="+mj-ea"/>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losing Slide">
    <p:bg>
      <p:bgPr>
        <a:solidFill>
          <a:srgbClr val="84B7E4"/>
        </a:solidFill>
        <a:effectLst/>
      </p:bgPr>
    </p:bg>
    <p:spTree>
      <p:nvGrpSpPr>
        <p:cNvPr id="1" name=""/>
        <p:cNvGrpSpPr/>
        <p:nvPr/>
      </p:nvGrpSpPr>
      <p:grpSpPr>
        <a:xfrm>
          <a:off x="0" y="0"/>
          <a:ext cx="0" cy="0"/>
          <a:chOff x="0" y="0"/>
          <a:chExt cx="0" cy="0"/>
        </a:xfrm>
      </p:grpSpPr>
      <p:sp>
        <p:nvSpPr>
          <p:cNvPr id="94" name="Número de diapositiva"/>
          <p:cNvSpPr txBox="1">
            <a:spLocks noGrp="1"/>
          </p:cNvSpPr>
          <p:nvPr>
            <p:ph type="sldNum" sz="quarter" idx="2"/>
          </p:nvPr>
        </p:nvSpPr>
        <p:spPr>
          <a:xfrm>
            <a:off x="7796056" y="6054405"/>
            <a:ext cx="246220" cy="248530"/>
          </a:xfrm>
          <a:prstGeom prst="rect">
            <a:avLst/>
          </a:prstGeom>
        </p:spPr>
        <p:txBody>
          <a:bodyPr/>
          <a:lstStyle/>
          <a:p>
            <a:fld id="{86CB4B4D-7CA3-9044-876B-883B54F8677D}" type="slidenum">
              <a:t>‹#›</a:t>
            </a:fld>
            <a:endParaRPr/>
          </a:p>
        </p:txBody>
      </p:sp>
      <p:sp>
        <p:nvSpPr>
          <p:cNvPr id="5" name="TextBox 6">
            <a:extLst>
              <a:ext uri="{FF2B5EF4-FFF2-40B4-BE49-F238E27FC236}">
                <a16:creationId xmlns:a16="http://schemas.microsoft.com/office/drawing/2014/main" id="{E9A81711-870E-48B6-9B75-6FC450595365}"/>
              </a:ext>
            </a:extLst>
          </p:cNvPr>
          <p:cNvSpPr txBox="1"/>
          <p:nvPr userDrawn="1"/>
        </p:nvSpPr>
        <p:spPr>
          <a:xfrm>
            <a:off x="4318000" y="5270584"/>
            <a:ext cx="3928615" cy="3763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2183" tIns="42183" rIns="42183" bIns="42183" numCol="1" spcCol="38100" rtlCol="0" anchor="t">
            <a:spAutoFit/>
          </a:bodyPr>
          <a:lstStyle/>
          <a:p>
            <a:pPr marL="0" marR="0" indent="0" algn="l" defTabSz="421858" rtl="0" fontAlgn="auto" latinLnBrk="0" hangingPunct="0">
              <a:lnSpc>
                <a:spcPct val="100000"/>
              </a:lnSpc>
              <a:spcBef>
                <a:spcPts val="0"/>
              </a:spcBef>
              <a:spcAft>
                <a:spcPts val="0"/>
              </a:spcAft>
              <a:buClrTx/>
              <a:buSzTx/>
              <a:buFontTx/>
              <a:buNone/>
              <a:tabLst/>
            </a:pPr>
            <a:r>
              <a:rPr lang="en-US" sz="923">
                <a:latin typeface="Calibri" panose="020F0502020204030204" pitchFamily="34" charset="0"/>
                <a:ea typeface="Calibri" panose="020F0502020204030204" pitchFamily="34" charset="0"/>
                <a:cs typeface="Times New Roman" panose="02020603050405020304" pitchFamily="18" charset="0"/>
              </a:rPr>
              <a:t>AWARD</a:t>
            </a:r>
            <a:r>
              <a:rPr lang="en-US" sz="923">
                <a:effectLst/>
                <a:latin typeface="Calibri" panose="020F0502020204030204" pitchFamily="34" charset="0"/>
                <a:ea typeface="Calibri" panose="020F0502020204030204" pitchFamily="34" charset="0"/>
                <a:cs typeface="Times New Roman" panose="02020603050405020304" pitchFamily="18" charset="0"/>
              </a:rPr>
              <a:t> has received funding from the European Union’s Horizon 2020 research and innovation program under Grant Agreement No 101006817</a:t>
            </a:r>
            <a:endParaRPr kumimoji="0" lang="en-US" sz="923" b="0" i="0" u="none" strike="noStrike" cap="none" spc="0" normalizeH="0" baseline="0">
              <a:ln>
                <a:noFill/>
              </a:ln>
              <a:effectLst/>
              <a:uFillTx/>
              <a:latin typeface="+mj-lt"/>
              <a:ea typeface="+mj-ea"/>
              <a:cs typeface="+mj-cs"/>
              <a:sym typeface="Calibri"/>
            </a:endParaRPr>
          </a:p>
        </p:txBody>
      </p:sp>
      <p:sp>
        <p:nvSpPr>
          <p:cNvPr id="6" name="TextBox 7">
            <a:extLst>
              <a:ext uri="{FF2B5EF4-FFF2-40B4-BE49-F238E27FC236}">
                <a16:creationId xmlns:a16="http://schemas.microsoft.com/office/drawing/2014/main" id="{BF25D69C-8FC9-40D4-89A6-A62EF00DCD12}"/>
              </a:ext>
            </a:extLst>
          </p:cNvPr>
          <p:cNvSpPr txBox="1"/>
          <p:nvPr userDrawn="1"/>
        </p:nvSpPr>
        <p:spPr>
          <a:xfrm>
            <a:off x="4318000" y="5670691"/>
            <a:ext cx="3928615" cy="5184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2183" tIns="42183" rIns="42183" bIns="42183" numCol="1" spcCol="38100" rtlCol="0" anchor="t">
            <a:spAutoFit/>
          </a:bodyPr>
          <a:lstStyle/>
          <a:p>
            <a:r>
              <a:rPr lang="en-GB" sz="923">
                <a:latin typeface="Calibri" panose="020F0502020204030204" pitchFamily="34" charset="0"/>
                <a:cs typeface="Times New Roman" panose="02020603050405020304" pitchFamily="18" charset="0"/>
              </a:rPr>
              <a:t>The content of this presentation reflects only the author’s view. Neither the European Commission nor the CINEA is responsible for any use that may be made of the information it contains.</a:t>
            </a:r>
            <a:endParaRPr kumimoji="0" lang="en-US" sz="923" b="0" i="0" u="none" strike="noStrike" cap="none" spc="0" normalizeH="0" baseline="0">
              <a:ln>
                <a:noFill/>
              </a:ln>
              <a:effectLst/>
              <a:uFillTx/>
              <a:latin typeface="+mj-lt"/>
              <a:ea typeface="+mj-ea"/>
              <a:cs typeface="+mj-cs"/>
              <a:sym typeface="Calibri"/>
            </a:endParaRPr>
          </a:p>
        </p:txBody>
      </p:sp>
      <p:grpSp>
        <p:nvGrpSpPr>
          <p:cNvPr id="7" name="Graphic 3">
            <a:extLst>
              <a:ext uri="{FF2B5EF4-FFF2-40B4-BE49-F238E27FC236}">
                <a16:creationId xmlns:a16="http://schemas.microsoft.com/office/drawing/2014/main" id="{DFAC537F-0AA6-4BA1-8246-CBD22217849E}"/>
              </a:ext>
            </a:extLst>
          </p:cNvPr>
          <p:cNvGrpSpPr/>
          <p:nvPr userDrawn="1"/>
        </p:nvGrpSpPr>
        <p:grpSpPr>
          <a:xfrm>
            <a:off x="-663255" y="719730"/>
            <a:ext cx="4061662" cy="5757271"/>
            <a:chOff x="1972172" y="4231087"/>
            <a:chExt cx="1172416" cy="1538001"/>
          </a:xfrm>
          <a:solidFill>
            <a:srgbClr val="FFFFFF"/>
          </a:solidFill>
        </p:grpSpPr>
        <p:sp>
          <p:nvSpPr>
            <p:cNvPr id="8" name="Freeform: Shape 5">
              <a:extLst>
                <a:ext uri="{FF2B5EF4-FFF2-40B4-BE49-F238E27FC236}">
                  <a16:creationId xmlns:a16="http://schemas.microsoft.com/office/drawing/2014/main" id="{9B94EFB0-0E5D-4E55-98EE-2BAC2C83746A}"/>
                </a:ext>
              </a:extLst>
            </p:cNvPr>
            <p:cNvSpPr/>
            <p:nvPr/>
          </p:nvSpPr>
          <p:spPr>
            <a:xfrm rot="3480064">
              <a:off x="2927505" y="5272613"/>
              <a:ext cx="217083" cy="217083"/>
            </a:xfrm>
            <a:custGeom>
              <a:avLst/>
              <a:gdLst>
                <a:gd name="connsiteX0" fmla="*/ 217184 w 217083"/>
                <a:gd name="connsiteY0" fmla="*/ 108797 h 217083"/>
                <a:gd name="connsiteX1" fmla="*/ 108643 w 217083"/>
                <a:gd name="connsiteY1" fmla="*/ 217339 h 217083"/>
                <a:gd name="connsiteX2" fmla="*/ 101 w 217083"/>
                <a:gd name="connsiteY2" fmla="*/ 108797 h 217083"/>
                <a:gd name="connsiteX3" fmla="*/ 108643 w 217083"/>
                <a:gd name="connsiteY3" fmla="*/ 256 h 217083"/>
                <a:gd name="connsiteX4" fmla="*/ 217184 w 217083"/>
                <a:gd name="connsiteY4" fmla="*/ 108797 h 217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083" h="217083">
                  <a:moveTo>
                    <a:pt x="217184" y="108797"/>
                  </a:moveTo>
                  <a:cubicBezTo>
                    <a:pt x="217184" y="168743"/>
                    <a:pt x="168589" y="217339"/>
                    <a:pt x="108643" y="217339"/>
                  </a:cubicBezTo>
                  <a:cubicBezTo>
                    <a:pt x="48697" y="217339"/>
                    <a:pt x="101" y="168743"/>
                    <a:pt x="101" y="108797"/>
                  </a:cubicBezTo>
                  <a:cubicBezTo>
                    <a:pt x="101" y="48851"/>
                    <a:pt x="48697" y="256"/>
                    <a:pt x="108643" y="256"/>
                  </a:cubicBezTo>
                  <a:cubicBezTo>
                    <a:pt x="168589" y="256"/>
                    <a:pt x="217184" y="48851"/>
                    <a:pt x="217184" y="108797"/>
                  </a:cubicBezTo>
                  <a:close/>
                </a:path>
              </a:pathLst>
            </a:custGeom>
            <a:grpFill/>
            <a:ln w="15506" cap="flat">
              <a:noFill/>
              <a:prstDash val="solid"/>
              <a:miter/>
            </a:ln>
          </p:spPr>
          <p:txBody>
            <a:bodyPr rtlCol="0" anchor="ctr"/>
            <a:lstStyle/>
            <a:p>
              <a:endParaRPr lang="en-US" sz="1661"/>
            </a:p>
          </p:txBody>
        </p:sp>
        <p:sp>
          <p:nvSpPr>
            <p:cNvPr id="9" name="Freeform: Shape 9">
              <a:extLst>
                <a:ext uri="{FF2B5EF4-FFF2-40B4-BE49-F238E27FC236}">
                  <a16:creationId xmlns:a16="http://schemas.microsoft.com/office/drawing/2014/main" id="{FE17E47A-4F47-4A68-9A96-56009247FFDD}"/>
                </a:ext>
              </a:extLst>
            </p:cNvPr>
            <p:cNvSpPr/>
            <p:nvPr/>
          </p:nvSpPr>
          <p:spPr>
            <a:xfrm rot="3480064">
              <a:off x="2033025" y="4680983"/>
              <a:ext cx="1535118" cy="641092"/>
            </a:xfrm>
            <a:custGeom>
              <a:avLst/>
              <a:gdLst>
                <a:gd name="connsiteX0" fmla="*/ 1534526 w 1535118"/>
                <a:gd name="connsiteY0" fmla="*/ 307450 h 641092"/>
                <a:gd name="connsiteX1" fmla="*/ 1214654 w 1535118"/>
                <a:gd name="connsiteY1" fmla="*/ 216 h 641092"/>
                <a:gd name="connsiteX2" fmla="*/ 1084993 w 1535118"/>
                <a:gd name="connsiteY2" fmla="*/ 27770 h 641092"/>
                <a:gd name="connsiteX3" fmla="*/ 1084637 w 1535118"/>
                <a:gd name="connsiteY3" fmla="*/ 27708 h 641092"/>
                <a:gd name="connsiteX4" fmla="*/ 775417 w 1535118"/>
                <a:gd name="connsiteY4" fmla="*/ 109409 h 641092"/>
                <a:gd name="connsiteX5" fmla="*/ 454460 w 1535118"/>
                <a:gd name="connsiteY5" fmla="*/ 28142 h 641092"/>
                <a:gd name="connsiteX6" fmla="*/ 452072 w 1535118"/>
                <a:gd name="connsiteY6" fmla="*/ 28607 h 641092"/>
                <a:gd name="connsiteX7" fmla="*/ 320675 w 1535118"/>
                <a:gd name="connsiteY7" fmla="*/ 216 h 641092"/>
                <a:gd name="connsiteX8" fmla="*/ 788 w 1535118"/>
                <a:gd name="connsiteY8" fmla="*/ 307730 h 641092"/>
                <a:gd name="connsiteX9" fmla="*/ 105 w 1535118"/>
                <a:gd name="connsiteY9" fmla="*/ 320755 h 641092"/>
                <a:gd name="connsiteX10" fmla="*/ 757 w 1535118"/>
                <a:gd name="connsiteY10" fmla="*/ 333547 h 641092"/>
                <a:gd name="connsiteX11" fmla="*/ 320659 w 1535118"/>
                <a:gd name="connsiteY11" fmla="*/ 641309 h 641092"/>
                <a:gd name="connsiteX12" fmla="*/ 436907 w 1535118"/>
                <a:gd name="connsiteY12" fmla="*/ 619228 h 641092"/>
                <a:gd name="connsiteX13" fmla="*/ 437450 w 1535118"/>
                <a:gd name="connsiteY13" fmla="*/ 619352 h 641092"/>
                <a:gd name="connsiteX14" fmla="*/ 440210 w 1535118"/>
                <a:gd name="connsiteY14" fmla="*/ 618034 h 641092"/>
                <a:gd name="connsiteX15" fmla="*/ 477642 w 1535118"/>
                <a:gd name="connsiteY15" fmla="*/ 600078 h 641092"/>
                <a:gd name="connsiteX16" fmla="*/ 755477 w 1535118"/>
                <a:gd name="connsiteY16" fmla="*/ 521758 h 641092"/>
                <a:gd name="connsiteX17" fmla="*/ 1059517 w 1535118"/>
                <a:gd name="connsiteY17" fmla="*/ 601164 h 641092"/>
                <a:gd name="connsiteX18" fmla="*/ 1071999 w 1535118"/>
                <a:gd name="connsiteY18" fmla="*/ 607475 h 641092"/>
                <a:gd name="connsiteX19" fmla="*/ 1082760 w 1535118"/>
                <a:gd name="connsiteY19" fmla="*/ 613026 h 641092"/>
                <a:gd name="connsiteX20" fmla="*/ 1083303 w 1535118"/>
                <a:gd name="connsiteY20" fmla="*/ 612917 h 641092"/>
                <a:gd name="connsiteX21" fmla="*/ 1214685 w 1535118"/>
                <a:gd name="connsiteY21" fmla="*/ 641293 h 641092"/>
                <a:gd name="connsiteX22" fmla="*/ 1534572 w 1535118"/>
                <a:gd name="connsiteY22" fmla="*/ 333748 h 641092"/>
                <a:gd name="connsiteX23" fmla="*/ 1535224 w 1535118"/>
                <a:gd name="connsiteY23" fmla="*/ 320739 h 641092"/>
                <a:gd name="connsiteX24" fmla="*/ 1534526 w 1535118"/>
                <a:gd name="connsiteY24" fmla="*/ 307450 h 641092"/>
                <a:gd name="connsiteX25" fmla="*/ 320659 w 1535118"/>
                <a:gd name="connsiteY25" fmla="*/ 537869 h 641092"/>
                <a:gd name="connsiteX26" fmla="*/ 103561 w 1535118"/>
                <a:gd name="connsiteY26" fmla="*/ 320739 h 641092"/>
                <a:gd name="connsiteX27" fmla="*/ 320659 w 1535118"/>
                <a:gd name="connsiteY27" fmla="*/ 103656 h 641092"/>
                <a:gd name="connsiteX28" fmla="*/ 537727 w 1535118"/>
                <a:gd name="connsiteY28" fmla="*/ 320739 h 641092"/>
                <a:gd name="connsiteX29" fmla="*/ 320659 w 1535118"/>
                <a:gd name="connsiteY29" fmla="*/ 537869 h 641092"/>
                <a:gd name="connsiteX30" fmla="*/ 1214654 w 1535118"/>
                <a:gd name="connsiteY30" fmla="*/ 537838 h 641092"/>
                <a:gd name="connsiteX31" fmla="*/ 997571 w 1535118"/>
                <a:gd name="connsiteY31" fmla="*/ 320755 h 641092"/>
                <a:gd name="connsiteX32" fmla="*/ 1214654 w 1535118"/>
                <a:gd name="connsiteY32" fmla="*/ 103671 h 641092"/>
                <a:gd name="connsiteX33" fmla="*/ 1431737 w 1535118"/>
                <a:gd name="connsiteY33" fmla="*/ 320755 h 641092"/>
                <a:gd name="connsiteX34" fmla="*/ 1214654 w 1535118"/>
                <a:gd name="connsiteY34" fmla="*/ 537838 h 641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535118" h="641092">
                  <a:moveTo>
                    <a:pt x="1534526" y="307450"/>
                  </a:moveTo>
                  <a:cubicBezTo>
                    <a:pt x="1527502" y="136637"/>
                    <a:pt x="1387188" y="216"/>
                    <a:pt x="1214654" y="216"/>
                  </a:cubicBezTo>
                  <a:cubicBezTo>
                    <a:pt x="1168462" y="216"/>
                    <a:pt x="1124658" y="10186"/>
                    <a:pt x="1084993" y="27770"/>
                  </a:cubicBezTo>
                  <a:cubicBezTo>
                    <a:pt x="1084869" y="27754"/>
                    <a:pt x="1084745" y="27723"/>
                    <a:pt x="1084637" y="27708"/>
                  </a:cubicBezTo>
                  <a:cubicBezTo>
                    <a:pt x="999819" y="70334"/>
                    <a:pt x="896116" y="109409"/>
                    <a:pt x="775417" y="109409"/>
                  </a:cubicBezTo>
                  <a:cubicBezTo>
                    <a:pt x="655060" y="109409"/>
                    <a:pt x="541076" y="78567"/>
                    <a:pt x="454460" y="28142"/>
                  </a:cubicBezTo>
                  <a:cubicBezTo>
                    <a:pt x="453654" y="28297"/>
                    <a:pt x="452863" y="28468"/>
                    <a:pt x="452072" y="28607"/>
                  </a:cubicBezTo>
                  <a:cubicBezTo>
                    <a:pt x="411943" y="10527"/>
                    <a:pt x="367549" y="216"/>
                    <a:pt x="320675" y="216"/>
                  </a:cubicBezTo>
                  <a:cubicBezTo>
                    <a:pt x="148047" y="216"/>
                    <a:pt x="7672" y="136792"/>
                    <a:pt x="788" y="307730"/>
                  </a:cubicBezTo>
                  <a:cubicBezTo>
                    <a:pt x="353" y="312040"/>
                    <a:pt x="105" y="316397"/>
                    <a:pt x="105" y="320755"/>
                  </a:cubicBezTo>
                  <a:cubicBezTo>
                    <a:pt x="105" y="325019"/>
                    <a:pt x="353" y="329298"/>
                    <a:pt x="757" y="333547"/>
                  </a:cubicBezTo>
                  <a:cubicBezTo>
                    <a:pt x="7533" y="504593"/>
                    <a:pt x="147939" y="641309"/>
                    <a:pt x="320659" y="641309"/>
                  </a:cubicBezTo>
                  <a:cubicBezTo>
                    <a:pt x="361704" y="641309"/>
                    <a:pt x="400825" y="633292"/>
                    <a:pt x="436907" y="619228"/>
                  </a:cubicBezTo>
                  <a:cubicBezTo>
                    <a:pt x="437093" y="619275"/>
                    <a:pt x="437264" y="619321"/>
                    <a:pt x="437450" y="619352"/>
                  </a:cubicBezTo>
                  <a:cubicBezTo>
                    <a:pt x="438365" y="618918"/>
                    <a:pt x="439295" y="618468"/>
                    <a:pt x="440210" y="618034"/>
                  </a:cubicBezTo>
                  <a:cubicBezTo>
                    <a:pt x="453127" y="612824"/>
                    <a:pt x="465624" y="606854"/>
                    <a:pt x="477642" y="600078"/>
                  </a:cubicBezTo>
                  <a:cubicBezTo>
                    <a:pt x="557171" y="562058"/>
                    <a:pt x="648548" y="521758"/>
                    <a:pt x="755477" y="521758"/>
                  </a:cubicBezTo>
                  <a:cubicBezTo>
                    <a:pt x="872826" y="521758"/>
                    <a:pt x="974064" y="558569"/>
                    <a:pt x="1059517" y="601164"/>
                  </a:cubicBezTo>
                  <a:cubicBezTo>
                    <a:pt x="1063595" y="603428"/>
                    <a:pt x="1067828" y="605397"/>
                    <a:pt x="1071999" y="607475"/>
                  </a:cubicBezTo>
                  <a:cubicBezTo>
                    <a:pt x="1075597" y="609320"/>
                    <a:pt x="1079225" y="611165"/>
                    <a:pt x="1082760" y="613026"/>
                  </a:cubicBezTo>
                  <a:cubicBezTo>
                    <a:pt x="1082947" y="612995"/>
                    <a:pt x="1083117" y="612948"/>
                    <a:pt x="1083303" y="612917"/>
                  </a:cubicBezTo>
                  <a:cubicBezTo>
                    <a:pt x="1123433" y="630997"/>
                    <a:pt x="1167811" y="641293"/>
                    <a:pt x="1214685" y="641293"/>
                  </a:cubicBezTo>
                  <a:cubicBezTo>
                    <a:pt x="1387328" y="641293"/>
                    <a:pt x="1527688" y="504701"/>
                    <a:pt x="1534572" y="333748"/>
                  </a:cubicBezTo>
                  <a:cubicBezTo>
                    <a:pt x="1534975" y="329438"/>
                    <a:pt x="1535224" y="325096"/>
                    <a:pt x="1535224" y="320739"/>
                  </a:cubicBezTo>
                  <a:cubicBezTo>
                    <a:pt x="1535193" y="316304"/>
                    <a:pt x="1534929" y="311870"/>
                    <a:pt x="1534526" y="307450"/>
                  </a:cubicBezTo>
                  <a:close/>
                  <a:moveTo>
                    <a:pt x="320659" y="537869"/>
                  </a:moveTo>
                  <a:cubicBezTo>
                    <a:pt x="200752" y="537869"/>
                    <a:pt x="103561" y="440646"/>
                    <a:pt x="103561" y="320739"/>
                  </a:cubicBezTo>
                  <a:cubicBezTo>
                    <a:pt x="103561" y="200878"/>
                    <a:pt x="200768" y="103656"/>
                    <a:pt x="320659" y="103656"/>
                  </a:cubicBezTo>
                  <a:cubicBezTo>
                    <a:pt x="440536" y="103656"/>
                    <a:pt x="537727" y="200878"/>
                    <a:pt x="537727" y="320739"/>
                  </a:cubicBezTo>
                  <a:cubicBezTo>
                    <a:pt x="537727" y="440646"/>
                    <a:pt x="440551" y="537869"/>
                    <a:pt x="320659" y="537869"/>
                  </a:cubicBezTo>
                  <a:close/>
                  <a:moveTo>
                    <a:pt x="1214654" y="537838"/>
                  </a:moveTo>
                  <a:cubicBezTo>
                    <a:pt x="1094793" y="537838"/>
                    <a:pt x="997571" y="440662"/>
                    <a:pt x="997571" y="320755"/>
                  </a:cubicBezTo>
                  <a:cubicBezTo>
                    <a:pt x="997571" y="200909"/>
                    <a:pt x="1094793" y="103671"/>
                    <a:pt x="1214654" y="103671"/>
                  </a:cubicBezTo>
                  <a:cubicBezTo>
                    <a:pt x="1334561" y="103671"/>
                    <a:pt x="1431737" y="200909"/>
                    <a:pt x="1431737" y="320755"/>
                  </a:cubicBezTo>
                  <a:cubicBezTo>
                    <a:pt x="1431737" y="440662"/>
                    <a:pt x="1334577" y="537838"/>
                    <a:pt x="1214654" y="537838"/>
                  </a:cubicBezTo>
                  <a:close/>
                </a:path>
              </a:pathLst>
            </a:custGeom>
            <a:grpFill/>
            <a:ln w="15506" cap="flat">
              <a:noFill/>
              <a:prstDash val="solid"/>
              <a:miter/>
            </a:ln>
          </p:spPr>
          <p:txBody>
            <a:bodyPr rtlCol="0" anchor="ctr"/>
            <a:lstStyle/>
            <a:p>
              <a:endParaRPr lang="en-US" sz="1661"/>
            </a:p>
          </p:txBody>
        </p:sp>
        <p:sp>
          <p:nvSpPr>
            <p:cNvPr id="10" name="Freeform: Shape 10">
              <a:extLst>
                <a:ext uri="{FF2B5EF4-FFF2-40B4-BE49-F238E27FC236}">
                  <a16:creationId xmlns:a16="http://schemas.microsoft.com/office/drawing/2014/main" id="{18824001-D09A-4260-98A0-F4C09825DC06}"/>
                </a:ext>
              </a:extLst>
            </p:cNvPr>
            <p:cNvSpPr/>
            <p:nvPr/>
          </p:nvSpPr>
          <p:spPr>
            <a:xfrm rot="7380011">
              <a:off x="1972172" y="5266923"/>
              <a:ext cx="217083" cy="217083"/>
            </a:xfrm>
            <a:custGeom>
              <a:avLst/>
              <a:gdLst>
                <a:gd name="connsiteX0" fmla="*/ 217085 w 217083"/>
                <a:gd name="connsiteY0" fmla="*/ 108797 h 217083"/>
                <a:gd name="connsiteX1" fmla="*/ 108543 w 217083"/>
                <a:gd name="connsiteY1" fmla="*/ 217339 h 217083"/>
                <a:gd name="connsiteX2" fmla="*/ 1 w 217083"/>
                <a:gd name="connsiteY2" fmla="*/ 108797 h 217083"/>
                <a:gd name="connsiteX3" fmla="*/ 108543 w 217083"/>
                <a:gd name="connsiteY3" fmla="*/ 255 h 217083"/>
                <a:gd name="connsiteX4" fmla="*/ 217085 w 217083"/>
                <a:gd name="connsiteY4" fmla="*/ 108797 h 217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083" h="217083">
                  <a:moveTo>
                    <a:pt x="217085" y="108797"/>
                  </a:moveTo>
                  <a:cubicBezTo>
                    <a:pt x="217085" y="168743"/>
                    <a:pt x="168489" y="217339"/>
                    <a:pt x="108543" y="217339"/>
                  </a:cubicBezTo>
                  <a:cubicBezTo>
                    <a:pt x="48597" y="217339"/>
                    <a:pt x="1" y="168743"/>
                    <a:pt x="1" y="108797"/>
                  </a:cubicBezTo>
                  <a:cubicBezTo>
                    <a:pt x="1" y="48851"/>
                    <a:pt x="48597" y="255"/>
                    <a:pt x="108543" y="255"/>
                  </a:cubicBezTo>
                  <a:cubicBezTo>
                    <a:pt x="168489" y="255"/>
                    <a:pt x="217085" y="48851"/>
                    <a:pt x="217085" y="108797"/>
                  </a:cubicBezTo>
                  <a:close/>
                </a:path>
              </a:pathLst>
            </a:custGeom>
            <a:grpFill/>
            <a:ln w="15506" cap="flat">
              <a:noFill/>
              <a:prstDash val="solid"/>
              <a:miter/>
            </a:ln>
          </p:spPr>
          <p:txBody>
            <a:bodyPr rtlCol="0" anchor="ctr"/>
            <a:lstStyle/>
            <a:p>
              <a:endParaRPr lang="en-US" sz="1661"/>
            </a:p>
          </p:txBody>
        </p:sp>
        <p:sp>
          <p:nvSpPr>
            <p:cNvPr id="11" name="Freeform: Shape 11">
              <a:extLst>
                <a:ext uri="{FF2B5EF4-FFF2-40B4-BE49-F238E27FC236}">
                  <a16:creationId xmlns:a16="http://schemas.microsoft.com/office/drawing/2014/main" id="{167415E9-B8E9-40A5-B1F4-10447203742A}"/>
                </a:ext>
              </a:extLst>
            </p:cNvPr>
            <p:cNvSpPr/>
            <p:nvPr/>
          </p:nvSpPr>
          <p:spPr>
            <a:xfrm rot="7380011">
              <a:off x="1555458" y="4678101"/>
              <a:ext cx="1535122" cy="641094"/>
            </a:xfrm>
            <a:custGeom>
              <a:avLst/>
              <a:gdLst>
                <a:gd name="connsiteX0" fmla="*/ 1534480 w 1535122"/>
                <a:gd name="connsiteY0" fmla="*/ 307451 h 641094"/>
                <a:gd name="connsiteX1" fmla="*/ 1214608 w 1535122"/>
                <a:gd name="connsiteY1" fmla="*/ 216 h 641094"/>
                <a:gd name="connsiteX2" fmla="*/ 1084947 w 1535122"/>
                <a:gd name="connsiteY2" fmla="*/ 27770 h 641094"/>
                <a:gd name="connsiteX3" fmla="*/ 1084590 w 1535122"/>
                <a:gd name="connsiteY3" fmla="*/ 27708 h 641094"/>
                <a:gd name="connsiteX4" fmla="*/ 775370 w 1535122"/>
                <a:gd name="connsiteY4" fmla="*/ 109409 h 641094"/>
                <a:gd name="connsiteX5" fmla="*/ 454411 w 1535122"/>
                <a:gd name="connsiteY5" fmla="*/ 28142 h 641094"/>
                <a:gd name="connsiteX6" fmla="*/ 452023 w 1535122"/>
                <a:gd name="connsiteY6" fmla="*/ 28607 h 641094"/>
                <a:gd name="connsiteX7" fmla="*/ 320626 w 1535122"/>
                <a:gd name="connsiteY7" fmla="*/ 216 h 641094"/>
                <a:gd name="connsiteX8" fmla="*/ 737 w 1535122"/>
                <a:gd name="connsiteY8" fmla="*/ 307730 h 641094"/>
                <a:gd name="connsiteX9" fmla="*/ 55 w 1535122"/>
                <a:gd name="connsiteY9" fmla="*/ 320755 h 641094"/>
                <a:gd name="connsiteX10" fmla="*/ 706 w 1535122"/>
                <a:gd name="connsiteY10" fmla="*/ 333548 h 641094"/>
                <a:gd name="connsiteX11" fmla="*/ 320610 w 1535122"/>
                <a:gd name="connsiteY11" fmla="*/ 641310 h 641094"/>
                <a:gd name="connsiteX12" fmla="*/ 436859 w 1535122"/>
                <a:gd name="connsiteY12" fmla="*/ 619230 h 641094"/>
                <a:gd name="connsiteX13" fmla="*/ 437401 w 1535122"/>
                <a:gd name="connsiteY13" fmla="*/ 619354 h 641094"/>
                <a:gd name="connsiteX14" fmla="*/ 440161 w 1535122"/>
                <a:gd name="connsiteY14" fmla="*/ 618036 h 641094"/>
                <a:gd name="connsiteX15" fmla="*/ 477593 w 1535122"/>
                <a:gd name="connsiteY15" fmla="*/ 600080 h 641094"/>
                <a:gd name="connsiteX16" fmla="*/ 755429 w 1535122"/>
                <a:gd name="connsiteY16" fmla="*/ 521759 h 641094"/>
                <a:gd name="connsiteX17" fmla="*/ 1059470 w 1535122"/>
                <a:gd name="connsiteY17" fmla="*/ 601165 h 641094"/>
                <a:gd name="connsiteX18" fmla="*/ 1071952 w 1535122"/>
                <a:gd name="connsiteY18" fmla="*/ 607476 h 641094"/>
                <a:gd name="connsiteX19" fmla="*/ 1082714 w 1535122"/>
                <a:gd name="connsiteY19" fmla="*/ 613027 h 641094"/>
                <a:gd name="connsiteX20" fmla="*/ 1083256 w 1535122"/>
                <a:gd name="connsiteY20" fmla="*/ 612919 h 641094"/>
                <a:gd name="connsiteX21" fmla="*/ 1214639 w 1535122"/>
                <a:gd name="connsiteY21" fmla="*/ 641295 h 641094"/>
                <a:gd name="connsiteX22" fmla="*/ 1534527 w 1535122"/>
                <a:gd name="connsiteY22" fmla="*/ 333749 h 641094"/>
                <a:gd name="connsiteX23" fmla="*/ 1535178 w 1535122"/>
                <a:gd name="connsiteY23" fmla="*/ 320740 h 641094"/>
                <a:gd name="connsiteX24" fmla="*/ 1534480 w 1535122"/>
                <a:gd name="connsiteY24" fmla="*/ 307451 h 641094"/>
                <a:gd name="connsiteX25" fmla="*/ 320610 w 1535122"/>
                <a:gd name="connsiteY25" fmla="*/ 537870 h 641094"/>
                <a:gd name="connsiteX26" fmla="*/ 103511 w 1535122"/>
                <a:gd name="connsiteY26" fmla="*/ 320740 h 641094"/>
                <a:gd name="connsiteX27" fmla="*/ 320610 w 1535122"/>
                <a:gd name="connsiteY27" fmla="*/ 103656 h 641094"/>
                <a:gd name="connsiteX28" fmla="*/ 537679 w 1535122"/>
                <a:gd name="connsiteY28" fmla="*/ 320740 h 641094"/>
                <a:gd name="connsiteX29" fmla="*/ 320610 w 1535122"/>
                <a:gd name="connsiteY29" fmla="*/ 537870 h 641094"/>
                <a:gd name="connsiteX30" fmla="*/ 1214608 w 1535122"/>
                <a:gd name="connsiteY30" fmla="*/ 537839 h 641094"/>
                <a:gd name="connsiteX31" fmla="*/ 997524 w 1535122"/>
                <a:gd name="connsiteY31" fmla="*/ 320755 h 641094"/>
                <a:gd name="connsiteX32" fmla="*/ 1214608 w 1535122"/>
                <a:gd name="connsiteY32" fmla="*/ 103671 h 641094"/>
                <a:gd name="connsiteX33" fmla="*/ 1431691 w 1535122"/>
                <a:gd name="connsiteY33" fmla="*/ 320755 h 641094"/>
                <a:gd name="connsiteX34" fmla="*/ 1214608 w 1535122"/>
                <a:gd name="connsiteY34" fmla="*/ 537839 h 641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535122" h="641094">
                  <a:moveTo>
                    <a:pt x="1534480" y="307451"/>
                  </a:moveTo>
                  <a:cubicBezTo>
                    <a:pt x="1527456" y="136637"/>
                    <a:pt x="1387143" y="216"/>
                    <a:pt x="1214608" y="216"/>
                  </a:cubicBezTo>
                  <a:cubicBezTo>
                    <a:pt x="1168415" y="216"/>
                    <a:pt x="1124611" y="10186"/>
                    <a:pt x="1084947" y="27770"/>
                  </a:cubicBezTo>
                  <a:cubicBezTo>
                    <a:pt x="1084822" y="27754"/>
                    <a:pt x="1084698" y="27723"/>
                    <a:pt x="1084590" y="27708"/>
                  </a:cubicBezTo>
                  <a:cubicBezTo>
                    <a:pt x="999772" y="70334"/>
                    <a:pt x="896068" y="109409"/>
                    <a:pt x="775370" y="109409"/>
                  </a:cubicBezTo>
                  <a:cubicBezTo>
                    <a:pt x="655012" y="109409"/>
                    <a:pt x="541028" y="78567"/>
                    <a:pt x="454411" y="28142"/>
                  </a:cubicBezTo>
                  <a:cubicBezTo>
                    <a:pt x="453605" y="28297"/>
                    <a:pt x="452814" y="28467"/>
                    <a:pt x="452023" y="28607"/>
                  </a:cubicBezTo>
                  <a:cubicBezTo>
                    <a:pt x="411894" y="10527"/>
                    <a:pt x="367500" y="216"/>
                    <a:pt x="320626" y="216"/>
                  </a:cubicBezTo>
                  <a:cubicBezTo>
                    <a:pt x="147998" y="216"/>
                    <a:pt x="7622" y="136792"/>
                    <a:pt x="737" y="307730"/>
                  </a:cubicBezTo>
                  <a:cubicBezTo>
                    <a:pt x="303" y="312041"/>
                    <a:pt x="55" y="316398"/>
                    <a:pt x="55" y="320755"/>
                  </a:cubicBezTo>
                  <a:cubicBezTo>
                    <a:pt x="55" y="325019"/>
                    <a:pt x="303" y="329299"/>
                    <a:pt x="706" y="333548"/>
                  </a:cubicBezTo>
                  <a:cubicBezTo>
                    <a:pt x="7483" y="504594"/>
                    <a:pt x="147889" y="641310"/>
                    <a:pt x="320610" y="641310"/>
                  </a:cubicBezTo>
                  <a:cubicBezTo>
                    <a:pt x="361655" y="641310"/>
                    <a:pt x="400776" y="633294"/>
                    <a:pt x="436859" y="619230"/>
                  </a:cubicBezTo>
                  <a:cubicBezTo>
                    <a:pt x="437045" y="619276"/>
                    <a:pt x="437215" y="619323"/>
                    <a:pt x="437401" y="619354"/>
                  </a:cubicBezTo>
                  <a:cubicBezTo>
                    <a:pt x="438316" y="618920"/>
                    <a:pt x="439247" y="618470"/>
                    <a:pt x="440161" y="618036"/>
                  </a:cubicBezTo>
                  <a:cubicBezTo>
                    <a:pt x="453078" y="612826"/>
                    <a:pt x="465576" y="606856"/>
                    <a:pt x="477593" y="600080"/>
                  </a:cubicBezTo>
                  <a:cubicBezTo>
                    <a:pt x="557123" y="562059"/>
                    <a:pt x="648500" y="521759"/>
                    <a:pt x="755429" y="521759"/>
                  </a:cubicBezTo>
                  <a:cubicBezTo>
                    <a:pt x="872778" y="521759"/>
                    <a:pt x="974017" y="558570"/>
                    <a:pt x="1059470" y="601165"/>
                  </a:cubicBezTo>
                  <a:cubicBezTo>
                    <a:pt x="1063548" y="603429"/>
                    <a:pt x="1067781" y="605398"/>
                    <a:pt x="1071952" y="607476"/>
                  </a:cubicBezTo>
                  <a:cubicBezTo>
                    <a:pt x="1075550" y="609321"/>
                    <a:pt x="1079178" y="611167"/>
                    <a:pt x="1082714" y="613027"/>
                  </a:cubicBezTo>
                  <a:cubicBezTo>
                    <a:pt x="1082900" y="612996"/>
                    <a:pt x="1083070" y="612950"/>
                    <a:pt x="1083256" y="612919"/>
                  </a:cubicBezTo>
                  <a:cubicBezTo>
                    <a:pt x="1123386" y="630999"/>
                    <a:pt x="1167764" y="641295"/>
                    <a:pt x="1214639" y="641295"/>
                  </a:cubicBezTo>
                  <a:cubicBezTo>
                    <a:pt x="1387282" y="641295"/>
                    <a:pt x="1527642" y="504703"/>
                    <a:pt x="1534527" y="333749"/>
                  </a:cubicBezTo>
                  <a:cubicBezTo>
                    <a:pt x="1534930" y="329439"/>
                    <a:pt x="1535178" y="325097"/>
                    <a:pt x="1535178" y="320740"/>
                  </a:cubicBezTo>
                  <a:cubicBezTo>
                    <a:pt x="1535147" y="316305"/>
                    <a:pt x="1534884" y="311870"/>
                    <a:pt x="1534480" y="307451"/>
                  </a:cubicBezTo>
                  <a:close/>
                  <a:moveTo>
                    <a:pt x="320610" y="537870"/>
                  </a:moveTo>
                  <a:cubicBezTo>
                    <a:pt x="200703" y="537870"/>
                    <a:pt x="103511" y="440647"/>
                    <a:pt x="103511" y="320740"/>
                  </a:cubicBezTo>
                  <a:cubicBezTo>
                    <a:pt x="103511" y="200878"/>
                    <a:pt x="200718" y="103656"/>
                    <a:pt x="320610" y="103656"/>
                  </a:cubicBezTo>
                  <a:cubicBezTo>
                    <a:pt x="440487" y="103656"/>
                    <a:pt x="537679" y="200878"/>
                    <a:pt x="537679" y="320740"/>
                  </a:cubicBezTo>
                  <a:cubicBezTo>
                    <a:pt x="537679" y="440647"/>
                    <a:pt x="440503" y="537870"/>
                    <a:pt x="320610" y="537870"/>
                  </a:cubicBezTo>
                  <a:close/>
                  <a:moveTo>
                    <a:pt x="1214608" y="537839"/>
                  </a:moveTo>
                  <a:cubicBezTo>
                    <a:pt x="1094746" y="537839"/>
                    <a:pt x="997524" y="440663"/>
                    <a:pt x="997524" y="320755"/>
                  </a:cubicBezTo>
                  <a:cubicBezTo>
                    <a:pt x="997524" y="200909"/>
                    <a:pt x="1094746" y="103671"/>
                    <a:pt x="1214608" y="103671"/>
                  </a:cubicBezTo>
                  <a:cubicBezTo>
                    <a:pt x="1334515" y="103671"/>
                    <a:pt x="1431691" y="200909"/>
                    <a:pt x="1431691" y="320755"/>
                  </a:cubicBezTo>
                  <a:cubicBezTo>
                    <a:pt x="1431691" y="440663"/>
                    <a:pt x="1334531" y="537839"/>
                    <a:pt x="1214608" y="537839"/>
                  </a:cubicBezTo>
                  <a:close/>
                </a:path>
              </a:pathLst>
            </a:custGeom>
            <a:grpFill/>
            <a:ln w="15506" cap="flat">
              <a:noFill/>
              <a:prstDash val="solid"/>
              <a:miter/>
            </a:ln>
          </p:spPr>
          <p:txBody>
            <a:bodyPr rtlCol="0" anchor="ctr"/>
            <a:lstStyle/>
            <a:p>
              <a:endParaRPr lang="en-US" sz="1661"/>
            </a:p>
          </p:txBody>
        </p:sp>
        <p:sp>
          <p:nvSpPr>
            <p:cNvPr id="12" name="Freeform: Shape 12">
              <a:extLst>
                <a:ext uri="{FF2B5EF4-FFF2-40B4-BE49-F238E27FC236}">
                  <a16:creationId xmlns:a16="http://schemas.microsoft.com/office/drawing/2014/main" id="{F2E1E68E-4274-4167-BCE7-30C0C1BFBFFF}"/>
                </a:ext>
              </a:extLst>
            </p:cNvPr>
            <p:cNvSpPr/>
            <p:nvPr/>
          </p:nvSpPr>
          <p:spPr>
            <a:xfrm rot="3480064">
              <a:off x="2455611" y="4516445"/>
              <a:ext cx="217083" cy="217083"/>
            </a:xfrm>
            <a:custGeom>
              <a:avLst/>
              <a:gdLst>
                <a:gd name="connsiteX0" fmla="*/ 217192 w 217083"/>
                <a:gd name="connsiteY0" fmla="*/ 108718 h 217083"/>
                <a:gd name="connsiteX1" fmla="*/ 108651 w 217083"/>
                <a:gd name="connsiteY1" fmla="*/ 217259 h 217083"/>
                <a:gd name="connsiteX2" fmla="*/ 109 w 217083"/>
                <a:gd name="connsiteY2" fmla="*/ 108718 h 217083"/>
                <a:gd name="connsiteX3" fmla="*/ 108651 w 217083"/>
                <a:gd name="connsiteY3" fmla="*/ 176 h 217083"/>
                <a:gd name="connsiteX4" fmla="*/ 217192 w 217083"/>
                <a:gd name="connsiteY4" fmla="*/ 108718 h 217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083" h="217083">
                  <a:moveTo>
                    <a:pt x="217192" y="108718"/>
                  </a:moveTo>
                  <a:cubicBezTo>
                    <a:pt x="217192" y="168664"/>
                    <a:pt x="168597" y="217259"/>
                    <a:pt x="108651" y="217259"/>
                  </a:cubicBezTo>
                  <a:cubicBezTo>
                    <a:pt x="48705" y="217259"/>
                    <a:pt x="109" y="168664"/>
                    <a:pt x="109" y="108718"/>
                  </a:cubicBezTo>
                  <a:cubicBezTo>
                    <a:pt x="109" y="48772"/>
                    <a:pt x="48705" y="176"/>
                    <a:pt x="108651" y="176"/>
                  </a:cubicBezTo>
                  <a:cubicBezTo>
                    <a:pt x="168597" y="176"/>
                    <a:pt x="217192" y="48772"/>
                    <a:pt x="217192" y="108718"/>
                  </a:cubicBezTo>
                  <a:close/>
                </a:path>
              </a:pathLst>
            </a:custGeom>
            <a:grpFill/>
            <a:ln w="15506" cap="flat">
              <a:noFill/>
              <a:prstDash val="solid"/>
              <a:miter/>
            </a:ln>
          </p:spPr>
          <p:txBody>
            <a:bodyPr rtlCol="0" anchor="ctr"/>
            <a:lstStyle/>
            <a:p>
              <a:endParaRPr lang="en-US" sz="1661"/>
            </a:p>
          </p:txBody>
        </p:sp>
      </p:grpSp>
      <p:pic>
        <p:nvPicPr>
          <p:cNvPr id="13" name="Picture 16" descr="Background pattern&#10;&#10;Description automatically generated">
            <a:extLst>
              <a:ext uri="{FF2B5EF4-FFF2-40B4-BE49-F238E27FC236}">
                <a16:creationId xmlns:a16="http://schemas.microsoft.com/office/drawing/2014/main" id="{F43C0CDA-2941-49D6-93FE-8CE61A864D1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95657" y="4881521"/>
            <a:ext cx="481290" cy="346397"/>
          </a:xfrm>
          <a:prstGeom prst="rect">
            <a:avLst/>
          </a:prstGeom>
        </p:spPr>
      </p:pic>
      <p:sp>
        <p:nvSpPr>
          <p:cNvPr id="3" name="Marcador de texto 2">
            <a:extLst>
              <a:ext uri="{FF2B5EF4-FFF2-40B4-BE49-F238E27FC236}">
                <a16:creationId xmlns:a16="http://schemas.microsoft.com/office/drawing/2014/main" id="{EDFAB7D9-D1D1-4F60-AE3F-D1D5E6F3D93E}"/>
              </a:ext>
            </a:extLst>
          </p:cNvPr>
          <p:cNvSpPr>
            <a:spLocks noGrp="1"/>
          </p:cNvSpPr>
          <p:nvPr>
            <p:ph type="body" sz="quarter" idx="10" hasCustomPrompt="1"/>
          </p:nvPr>
        </p:nvSpPr>
        <p:spPr>
          <a:xfrm>
            <a:off x="4931665" y="1143746"/>
            <a:ext cx="1545281" cy="368300"/>
          </a:xfrm>
          <a:prstGeom prst="rect">
            <a:avLst/>
          </a:prstGeom>
        </p:spPr>
        <p:txBody>
          <a:bodyPr/>
          <a:lstStyle>
            <a:lvl1pPr marL="0" indent="0">
              <a:buNone/>
              <a:defRPr/>
            </a:lvl1pPr>
          </a:lstStyle>
          <a:p>
            <a:pPr marL="0" marR="0" lvl="0" indent="0" algn="ctr" defTabSz="421858" rtl="0" eaLnBrk="1" fontAlgn="auto" latinLnBrk="0" hangingPunct="0">
              <a:lnSpc>
                <a:spcPct val="100000"/>
              </a:lnSpc>
              <a:spcBef>
                <a:spcPts val="0"/>
              </a:spcBef>
              <a:spcAft>
                <a:spcPts val="0"/>
              </a:spcAft>
              <a:buClrTx/>
              <a:buSzTx/>
              <a:buFontTx/>
              <a:buNone/>
              <a:tabLst/>
              <a:defRPr/>
            </a:pPr>
            <a:r>
              <a:rPr kumimoji="0" lang="en-GB" sz="1661"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Calibri"/>
              </a:rPr>
              <a:t>DD/MM/YYYY</a:t>
            </a:r>
            <a:endParaRPr kumimoji="0" lang="en-US" sz="1661"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Calibri"/>
            </a:endParaRPr>
          </a:p>
          <a:p>
            <a:pPr marL="0" marR="0" lvl="0" indent="0" algn="ctr" defTabSz="421858" rtl="0" eaLnBrk="1" fontAlgn="auto" latinLnBrk="0" hangingPunct="0">
              <a:lnSpc>
                <a:spcPct val="100000"/>
              </a:lnSpc>
              <a:spcBef>
                <a:spcPts val="0"/>
              </a:spcBef>
              <a:spcAft>
                <a:spcPts val="0"/>
              </a:spcAft>
              <a:buClrTx/>
              <a:buSzTx/>
              <a:buFontTx/>
              <a:buNone/>
              <a:tabLst/>
              <a:defRPr/>
            </a:pPr>
            <a:endParaRPr lang="es-ES"/>
          </a:p>
        </p:txBody>
      </p:sp>
      <p:sp>
        <p:nvSpPr>
          <p:cNvPr id="18" name="Marcador de texto 17">
            <a:extLst>
              <a:ext uri="{FF2B5EF4-FFF2-40B4-BE49-F238E27FC236}">
                <a16:creationId xmlns:a16="http://schemas.microsoft.com/office/drawing/2014/main" id="{EB9D4A7C-9750-408E-866D-739C37EE140C}"/>
              </a:ext>
            </a:extLst>
          </p:cNvPr>
          <p:cNvSpPr>
            <a:spLocks noGrp="1"/>
          </p:cNvSpPr>
          <p:nvPr>
            <p:ph type="body" sz="quarter" idx="11" hasCustomPrompt="1"/>
          </p:nvPr>
        </p:nvSpPr>
        <p:spPr>
          <a:xfrm>
            <a:off x="3264079" y="1653741"/>
            <a:ext cx="4880453" cy="1315926"/>
          </a:xfrm>
          <a:prstGeom prst="rect">
            <a:avLst/>
          </a:prstGeom>
        </p:spPr>
        <p:txBody>
          <a:bodyPr/>
          <a:lstStyle/>
          <a:p>
            <a:pPr marL="0" marR="0" lvl="0" indent="0" algn="ctr" defTabSz="421858" rtl="0" eaLnBrk="1" fontAlgn="auto" latinLnBrk="0" hangingPunct="0">
              <a:lnSpc>
                <a:spcPct val="100000"/>
              </a:lnSpc>
              <a:spcBef>
                <a:spcPts val="0"/>
              </a:spcBef>
              <a:spcAft>
                <a:spcPts val="0"/>
              </a:spcAft>
              <a:buClrTx/>
              <a:buSzTx/>
              <a:buFontTx/>
              <a:buNone/>
              <a:tabLst/>
              <a:defRPr/>
            </a:pPr>
            <a:r>
              <a:rPr kumimoji="0" lang="en-GB" sz="609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Calibri"/>
              </a:rPr>
              <a:t>Thank</a:t>
            </a:r>
            <a:r>
              <a:rPr kumimoji="0" lang="en-GB" sz="7382"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Calibri"/>
              </a:rPr>
              <a:t> </a:t>
            </a:r>
            <a:r>
              <a:rPr kumimoji="0" lang="en-GB" sz="609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Calibri"/>
              </a:rPr>
              <a:t>you!</a:t>
            </a:r>
            <a:endParaRPr kumimoji="0" lang="en-US" sz="7382"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Calibri"/>
            </a:endParaRPr>
          </a:p>
        </p:txBody>
      </p:sp>
      <p:sp>
        <p:nvSpPr>
          <p:cNvPr id="20" name="Marcador de texto 19">
            <a:extLst>
              <a:ext uri="{FF2B5EF4-FFF2-40B4-BE49-F238E27FC236}">
                <a16:creationId xmlns:a16="http://schemas.microsoft.com/office/drawing/2014/main" id="{ED16748F-6463-4D2E-8885-FBAC569A8137}"/>
              </a:ext>
            </a:extLst>
          </p:cNvPr>
          <p:cNvSpPr>
            <a:spLocks noGrp="1"/>
          </p:cNvSpPr>
          <p:nvPr>
            <p:ph type="body" sz="quarter" idx="12" hasCustomPrompt="1"/>
          </p:nvPr>
        </p:nvSpPr>
        <p:spPr>
          <a:xfrm>
            <a:off x="4931665" y="2969666"/>
            <a:ext cx="1545281" cy="435958"/>
          </a:xfrm>
          <a:prstGeom prst="rect">
            <a:avLst/>
          </a:prstGeom>
        </p:spPr>
        <p:txBody>
          <a:bodyPr/>
          <a:lstStyle>
            <a:lvl2pPr marL="398614" indent="0">
              <a:buNone/>
              <a:defRPr/>
            </a:lvl2pPr>
            <a:lvl4pPr marL="1195842" indent="0">
              <a:buNone/>
              <a:defRPr/>
            </a:lvl4pPr>
            <a:lvl5pPr marL="1594455" indent="0">
              <a:buNone/>
              <a:defRPr/>
            </a:lvl5pPr>
          </a:lstStyle>
          <a:p>
            <a:pPr marL="0" marR="0" lvl="0" indent="0" algn="ctr" defTabSz="421858" rtl="0" eaLnBrk="1" fontAlgn="auto" latinLnBrk="0" hangingPunct="0">
              <a:lnSpc>
                <a:spcPct val="100000"/>
              </a:lnSpc>
              <a:spcBef>
                <a:spcPts val="0"/>
              </a:spcBef>
              <a:spcAft>
                <a:spcPts val="0"/>
              </a:spcAft>
              <a:buClrTx/>
              <a:buSzTx/>
              <a:buFontTx/>
              <a:buNone/>
              <a:tabLst/>
              <a:defRPr/>
            </a:pPr>
            <a:r>
              <a:rPr kumimoji="0" lang="en-GB" sz="1661"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Calibri"/>
              </a:rPr>
              <a:t>Full</a:t>
            </a:r>
            <a:r>
              <a:rPr kumimoji="0" lang="en-GB" sz="1661" b="0" i="0" u="none" strike="noStrike" kern="0" cap="none" spc="0" normalizeH="0" baseline="0" noProof="0">
                <a:ln>
                  <a:noFill/>
                </a:ln>
                <a:solidFill>
                  <a:srgbClr val="FFFFFF"/>
                </a:solidFill>
                <a:effectLst/>
                <a:uLnTx/>
                <a:uFillTx/>
                <a:latin typeface="Helvetica"/>
                <a:ea typeface="+mj-ea"/>
                <a:cs typeface="Calibri"/>
                <a:sym typeface="Calibri"/>
              </a:rPr>
              <a:t> Name</a:t>
            </a:r>
            <a:endParaRPr kumimoji="0" lang="en-US" sz="1661" b="0" i="0" u="none" strike="noStrike" kern="0" cap="none" spc="0" normalizeH="0" baseline="0" noProof="0">
              <a:ln>
                <a:noFill/>
              </a:ln>
              <a:solidFill>
                <a:srgbClr val="FFFFFF"/>
              </a:solidFill>
              <a:effectLst/>
              <a:uLnTx/>
              <a:uFillTx/>
              <a:latin typeface="Helvetica"/>
              <a:ea typeface="+mj-ea"/>
              <a:cs typeface="Calibri"/>
              <a:sym typeface="Calibri"/>
            </a:endParaRPr>
          </a:p>
          <a:p>
            <a:pPr lvl="4"/>
            <a:endParaRPr lang="es-ES"/>
          </a:p>
        </p:txBody>
      </p:sp>
      <p:sp>
        <p:nvSpPr>
          <p:cNvPr id="24" name="Marcador de posición de imagen 23">
            <a:extLst>
              <a:ext uri="{FF2B5EF4-FFF2-40B4-BE49-F238E27FC236}">
                <a16:creationId xmlns:a16="http://schemas.microsoft.com/office/drawing/2014/main" id="{B4674D8F-D211-4FFD-BC7B-F766B4DB2BFC}"/>
              </a:ext>
            </a:extLst>
          </p:cNvPr>
          <p:cNvSpPr>
            <a:spLocks noGrp="1"/>
          </p:cNvSpPr>
          <p:nvPr>
            <p:ph type="pic" sz="quarter" idx="14" hasCustomPrompt="1"/>
          </p:nvPr>
        </p:nvSpPr>
        <p:spPr>
          <a:xfrm>
            <a:off x="4802037" y="3507334"/>
            <a:ext cx="1804537" cy="809625"/>
          </a:xfrm>
          <a:prstGeom prst="rect">
            <a:avLst/>
          </a:prstGeom>
          <a:ln>
            <a:noFill/>
          </a:ln>
        </p:spPr>
        <p:txBody>
          <a:bodyPr/>
          <a:lstStyle>
            <a:lvl1pPr marL="0" indent="0">
              <a:buNone/>
              <a:defRPr/>
            </a:lvl1pPr>
          </a:lstStyle>
          <a:p>
            <a:pPr marL="0" marR="0" lvl="0" indent="0" algn="ctr" defTabSz="421858" rtl="0" eaLnBrk="1" fontAlgn="auto" latinLnBrk="0" hangingPunct="0">
              <a:lnSpc>
                <a:spcPct val="100000"/>
              </a:lnSpc>
              <a:spcBef>
                <a:spcPts val="0"/>
              </a:spcBef>
              <a:spcAft>
                <a:spcPts val="0"/>
              </a:spcAft>
              <a:buClrTx/>
              <a:buSzTx/>
              <a:buFontTx/>
              <a:buNone/>
              <a:tabLst/>
              <a:defRPr/>
            </a:pPr>
            <a:r>
              <a:rPr kumimoji="0" lang="en-GB" sz="1661" b="0" i="0" u="none" strike="noStrike" kern="0" cap="none" spc="0" normalizeH="0" baseline="0" noProof="0">
                <a:ln>
                  <a:noFill/>
                </a:ln>
                <a:solidFill>
                  <a:srgbClr val="FFFFFF"/>
                </a:solidFill>
                <a:effectLst/>
                <a:uLnTx/>
                <a:uFillTx/>
                <a:latin typeface="Helvetica"/>
                <a:cs typeface="Arial" panose="020B0604020202020204" pitchFamily="34" charset="0"/>
                <a:sym typeface="Calibri"/>
              </a:rPr>
              <a:t>Company logo</a:t>
            </a:r>
            <a:endParaRPr kumimoji="0" lang="en-US" sz="1661" b="0" i="0" u="none" strike="noStrike" kern="0" cap="none" spc="0" normalizeH="0" baseline="0" noProof="0">
              <a:ln>
                <a:noFill/>
              </a:ln>
              <a:solidFill>
                <a:srgbClr val="FFFFFF"/>
              </a:solidFill>
              <a:effectLst/>
              <a:uLnTx/>
              <a:uFillTx/>
              <a:latin typeface="Helvetica"/>
              <a:cs typeface="Arial" panose="020B0604020202020204" pitchFamily="34" charset="0"/>
              <a:sym typeface="Calibri"/>
            </a:endParaRPr>
          </a:p>
          <a:p>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SSNN Reminders">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49F34923-4021-4B95-97F3-C3E300C65ED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59646"/>
            <a:ext cx="8636000" cy="2699971"/>
          </a:xfrm>
          <a:prstGeom prst="rect">
            <a:avLst/>
          </a:prstGeom>
        </p:spPr>
      </p:pic>
      <p:pic>
        <p:nvPicPr>
          <p:cNvPr id="6" name="Picture 2" descr="Graphical user interface, application&#10;&#10;Description automatically generated">
            <a:extLst>
              <a:ext uri="{FF2B5EF4-FFF2-40B4-BE49-F238E27FC236}">
                <a16:creationId xmlns:a16="http://schemas.microsoft.com/office/drawing/2014/main" id="{446E4A63-5FB8-4385-9602-575C4BB80ED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83831"/>
          <a:stretch/>
        </p:blipFill>
        <p:spPr>
          <a:xfrm>
            <a:off x="-15635" y="4905773"/>
            <a:ext cx="8667269" cy="1078113"/>
          </a:xfrm>
          <a:prstGeom prst="rect">
            <a:avLst/>
          </a:prstGeom>
        </p:spPr>
      </p:pic>
      <p:pic>
        <p:nvPicPr>
          <p:cNvPr id="7" name="Picture 6" descr="Graphical user interface, application&#10;&#10;Description automatically generated">
            <a:hlinkClick r:id="rId4"/>
            <a:extLst>
              <a:ext uri="{FF2B5EF4-FFF2-40B4-BE49-F238E27FC236}">
                <a16:creationId xmlns:a16="http://schemas.microsoft.com/office/drawing/2014/main" id="{426CDFF4-C235-433D-8B0F-D0FC7405D76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7141" t="85885" r="11057" b="1023"/>
          <a:stretch/>
        </p:blipFill>
        <p:spPr>
          <a:xfrm>
            <a:off x="5829977" y="5008354"/>
            <a:ext cx="1889666" cy="872946"/>
          </a:xfrm>
          <a:prstGeom prst="rect">
            <a:avLst/>
          </a:prstGeom>
        </p:spPr>
      </p:pic>
      <p:pic>
        <p:nvPicPr>
          <p:cNvPr id="8" name="Picture 7" descr="Graphical user interface, application&#10;&#10;Description automatically generated">
            <a:hlinkClick r:id="rId5"/>
            <a:extLst>
              <a:ext uri="{FF2B5EF4-FFF2-40B4-BE49-F238E27FC236}">
                <a16:creationId xmlns:a16="http://schemas.microsoft.com/office/drawing/2014/main" id="{4A5013B6-2262-4C00-86B3-31E051ABF37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6020" t="83831" r="68744"/>
          <a:stretch/>
        </p:blipFill>
        <p:spPr>
          <a:xfrm>
            <a:off x="1357223" y="4905772"/>
            <a:ext cx="1320542" cy="1078113"/>
          </a:xfrm>
          <a:prstGeom prst="rect">
            <a:avLst/>
          </a:prstGeom>
        </p:spPr>
      </p:pic>
      <p:pic>
        <p:nvPicPr>
          <p:cNvPr id="9" name="Picture 8" descr="Graphical user interface, application&#10;&#10;Description automatically generated">
            <a:hlinkClick r:id="rId6"/>
            <a:extLst>
              <a:ext uri="{FF2B5EF4-FFF2-40B4-BE49-F238E27FC236}">
                <a16:creationId xmlns:a16="http://schemas.microsoft.com/office/drawing/2014/main" id="{C75AD6D5-F8FF-40CD-A2FD-14243C07A7A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4004" t="85791" r="40760" b="1117"/>
          <a:stretch/>
        </p:blipFill>
        <p:spPr>
          <a:xfrm>
            <a:off x="3828976" y="5008354"/>
            <a:ext cx="1320542" cy="872946"/>
          </a:xfrm>
          <a:prstGeom prst="rect">
            <a:avLst/>
          </a:prstGeom>
        </p:spPr>
      </p:pic>
      <p:pic>
        <p:nvPicPr>
          <p:cNvPr id="10" name="Google Shape;29;p7">
            <a:extLst>
              <a:ext uri="{FF2B5EF4-FFF2-40B4-BE49-F238E27FC236}">
                <a16:creationId xmlns:a16="http://schemas.microsoft.com/office/drawing/2014/main" id="{C6E89A41-8D71-4D1E-8096-4677334935FF}"/>
              </a:ext>
            </a:extLst>
          </p:cNvPr>
          <p:cNvPicPr preferRelativeResize="0"/>
          <p:nvPr userDrawn="1"/>
        </p:nvPicPr>
        <p:blipFill>
          <a:blip r:embed="rId7">
            <a:alphaModFix/>
          </a:blip>
          <a:stretch>
            <a:fillRect/>
          </a:stretch>
        </p:blipFill>
        <p:spPr>
          <a:xfrm>
            <a:off x="2498921" y="6011533"/>
            <a:ext cx="516335" cy="373070"/>
          </a:xfrm>
          <a:prstGeom prst="rect">
            <a:avLst/>
          </a:prstGeom>
          <a:noFill/>
          <a:ln>
            <a:noFill/>
          </a:ln>
        </p:spPr>
      </p:pic>
      <p:sp>
        <p:nvSpPr>
          <p:cNvPr id="11" name="Google Shape;30;p7">
            <a:extLst>
              <a:ext uri="{FF2B5EF4-FFF2-40B4-BE49-F238E27FC236}">
                <a16:creationId xmlns:a16="http://schemas.microsoft.com/office/drawing/2014/main" id="{71A157F2-C7BF-4B72-90A8-702AF7D3D4F5}"/>
              </a:ext>
            </a:extLst>
          </p:cNvPr>
          <p:cNvSpPr txBox="1"/>
          <p:nvPr userDrawn="1"/>
        </p:nvSpPr>
        <p:spPr>
          <a:xfrm>
            <a:off x="3015256" y="5963669"/>
            <a:ext cx="5571847" cy="420935"/>
          </a:xfrm>
          <a:prstGeom prst="rect">
            <a:avLst/>
          </a:prstGeom>
          <a:noFill/>
          <a:ln>
            <a:noFill/>
          </a:ln>
        </p:spPr>
        <p:txBody>
          <a:bodyPr spcFirstLastPara="1" wrap="square" lIns="84354" tIns="42166" rIns="84354" bIns="42166" anchor="t" anchorCtr="0">
            <a:noAutofit/>
          </a:bodyPr>
          <a:lstStyle/>
          <a:p>
            <a:pPr marL="0" marR="0" lvl="0" indent="0" algn="l" rtl="0">
              <a:spcBef>
                <a:spcPts val="0"/>
              </a:spcBef>
              <a:spcAft>
                <a:spcPts val="0"/>
              </a:spcAft>
              <a:buSzPts val="1100"/>
              <a:buNone/>
            </a:pPr>
            <a:r>
              <a:rPr lang="fr-FR" sz="738" i="1">
                <a:solidFill>
                  <a:srgbClr val="585858"/>
                </a:solidFill>
                <a:latin typeface="Roboto Light"/>
                <a:ea typeface="Roboto Light"/>
                <a:cs typeface="Roboto Light"/>
                <a:sym typeface="Roboto Light"/>
              </a:rPr>
              <a:t>This </a:t>
            </a:r>
            <a:r>
              <a:rPr lang="fr-FR" sz="738" i="1" err="1">
                <a:solidFill>
                  <a:srgbClr val="585858"/>
                </a:solidFill>
                <a:latin typeface="Roboto Light"/>
                <a:ea typeface="Roboto Light"/>
                <a:cs typeface="Roboto Light"/>
                <a:sym typeface="Roboto Light"/>
              </a:rPr>
              <a:t>project</a:t>
            </a:r>
            <a:r>
              <a:rPr lang="fr-FR" sz="738" i="1">
                <a:solidFill>
                  <a:srgbClr val="585858"/>
                </a:solidFill>
                <a:latin typeface="Roboto Light"/>
                <a:ea typeface="Roboto Light"/>
                <a:cs typeface="Roboto Light"/>
                <a:sym typeface="Roboto Light"/>
              </a:rPr>
              <a:t> has </a:t>
            </a:r>
            <a:r>
              <a:rPr lang="fr-FR" sz="738" i="1" err="1">
                <a:solidFill>
                  <a:srgbClr val="585858"/>
                </a:solidFill>
                <a:latin typeface="Roboto Light"/>
                <a:ea typeface="Roboto Light"/>
                <a:cs typeface="Roboto Light"/>
                <a:sym typeface="Roboto Light"/>
              </a:rPr>
              <a:t>received</a:t>
            </a:r>
            <a:r>
              <a:rPr lang="fr-FR" sz="738" i="1">
                <a:solidFill>
                  <a:srgbClr val="585858"/>
                </a:solidFill>
                <a:latin typeface="Roboto Light"/>
                <a:ea typeface="Roboto Light"/>
                <a:cs typeface="Roboto Light"/>
                <a:sym typeface="Roboto Light"/>
              </a:rPr>
              <a:t> </a:t>
            </a:r>
            <a:r>
              <a:rPr lang="fr-FR" sz="738" i="1" err="1">
                <a:solidFill>
                  <a:srgbClr val="585858"/>
                </a:solidFill>
                <a:latin typeface="Roboto Light"/>
                <a:ea typeface="Roboto Light"/>
                <a:cs typeface="Roboto Light"/>
                <a:sym typeface="Roboto Light"/>
              </a:rPr>
              <a:t>funding</a:t>
            </a:r>
            <a:r>
              <a:rPr lang="fr-FR" sz="738" i="1">
                <a:solidFill>
                  <a:srgbClr val="585858"/>
                </a:solidFill>
                <a:latin typeface="Roboto Light"/>
                <a:ea typeface="Roboto Light"/>
                <a:cs typeface="Roboto Light"/>
                <a:sym typeface="Roboto Light"/>
              </a:rPr>
              <a:t> </a:t>
            </a:r>
            <a:r>
              <a:rPr lang="fr-FR" sz="738" i="1" err="1">
                <a:solidFill>
                  <a:srgbClr val="585858"/>
                </a:solidFill>
                <a:latin typeface="Roboto Light"/>
                <a:ea typeface="Roboto Light"/>
                <a:cs typeface="Roboto Light"/>
                <a:sym typeface="Roboto Light"/>
              </a:rPr>
              <a:t>from</a:t>
            </a:r>
            <a:r>
              <a:rPr lang="fr-FR" sz="738" i="1">
                <a:solidFill>
                  <a:srgbClr val="585858"/>
                </a:solidFill>
                <a:latin typeface="Roboto Light"/>
                <a:ea typeface="Roboto Light"/>
                <a:cs typeface="Roboto Light"/>
                <a:sym typeface="Roboto Light"/>
              </a:rPr>
              <a:t> the </a:t>
            </a:r>
            <a:r>
              <a:rPr lang="fr-FR" sz="738" i="1" err="1">
                <a:solidFill>
                  <a:srgbClr val="585858"/>
                </a:solidFill>
                <a:latin typeface="Roboto Light"/>
                <a:ea typeface="Roboto Light"/>
                <a:cs typeface="Roboto Light"/>
                <a:sym typeface="Roboto Light"/>
              </a:rPr>
              <a:t>European</a:t>
            </a:r>
            <a:r>
              <a:rPr lang="fr-FR" sz="738" i="1">
                <a:solidFill>
                  <a:srgbClr val="585858"/>
                </a:solidFill>
                <a:latin typeface="Roboto Light"/>
                <a:ea typeface="Roboto Light"/>
                <a:cs typeface="Roboto Light"/>
                <a:sym typeface="Roboto Light"/>
              </a:rPr>
              <a:t> </a:t>
            </a:r>
            <a:r>
              <a:rPr lang="fr-FR" sz="738" i="1" err="1">
                <a:solidFill>
                  <a:srgbClr val="585858"/>
                </a:solidFill>
                <a:latin typeface="Roboto Light"/>
                <a:ea typeface="Roboto Light"/>
                <a:cs typeface="Roboto Light"/>
                <a:sym typeface="Roboto Light"/>
              </a:rPr>
              <a:t>Union’s</a:t>
            </a:r>
            <a:r>
              <a:rPr lang="fr-FR" sz="738" i="1">
                <a:solidFill>
                  <a:srgbClr val="585858"/>
                </a:solidFill>
                <a:latin typeface="Roboto Light"/>
                <a:ea typeface="Roboto Light"/>
                <a:cs typeface="Roboto Light"/>
                <a:sym typeface="Roboto Light"/>
              </a:rPr>
              <a:t> Horizon 2020 </a:t>
            </a:r>
            <a:r>
              <a:rPr lang="fr-FR" sz="738" i="1" err="1">
                <a:solidFill>
                  <a:srgbClr val="585858"/>
                </a:solidFill>
                <a:latin typeface="Roboto Light"/>
                <a:ea typeface="Roboto Light"/>
                <a:cs typeface="Roboto Light"/>
                <a:sym typeface="Roboto Light"/>
              </a:rPr>
              <a:t>research</a:t>
            </a:r>
            <a:r>
              <a:rPr lang="fr-FR" sz="738" i="1">
                <a:solidFill>
                  <a:srgbClr val="585858"/>
                </a:solidFill>
                <a:latin typeface="Roboto Light"/>
                <a:ea typeface="Roboto Light"/>
                <a:cs typeface="Roboto Light"/>
                <a:sym typeface="Roboto Light"/>
              </a:rPr>
              <a:t> and innovation programme </a:t>
            </a:r>
            <a:r>
              <a:rPr lang="fr-FR" sz="738" i="1" err="1">
                <a:solidFill>
                  <a:srgbClr val="585858"/>
                </a:solidFill>
                <a:latin typeface="Roboto Light"/>
                <a:ea typeface="Roboto Light"/>
                <a:cs typeface="Roboto Light"/>
                <a:sym typeface="Roboto Light"/>
              </a:rPr>
              <a:t>under</a:t>
            </a:r>
            <a:r>
              <a:rPr lang="fr-FR" sz="738" i="1">
                <a:solidFill>
                  <a:srgbClr val="585858"/>
                </a:solidFill>
                <a:latin typeface="Roboto Light"/>
                <a:ea typeface="Roboto Light"/>
                <a:cs typeface="Roboto Light"/>
                <a:sym typeface="Roboto Light"/>
              </a:rPr>
              <a:t> Grant Agreement No. 101006817. The content of </a:t>
            </a:r>
            <a:r>
              <a:rPr lang="fr-FR" sz="738" i="1" err="1">
                <a:solidFill>
                  <a:srgbClr val="585858"/>
                </a:solidFill>
                <a:latin typeface="Roboto Light"/>
                <a:ea typeface="Roboto Light"/>
                <a:cs typeface="Roboto Light"/>
                <a:sym typeface="Roboto Light"/>
              </a:rPr>
              <a:t>this</a:t>
            </a:r>
            <a:r>
              <a:rPr lang="fr-FR" sz="738" i="1">
                <a:solidFill>
                  <a:srgbClr val="585858"/>
                </a:solidFill>
                <a:latin typeface="Roboto Light"/>
                <a:ea typeface="Roboto Light"/>
                <a:cs typeface="Roboto Light"/>
                <a:sym typeface="Roboto Light"/>
              </a:rPr>
              <a:t>  </a:t>
            </a:r>
            <a:r>
              <a:rPr lang="fr-FR" sz="738" i="1" err="1">
                <a:solidFill>
                  <a:srgbClr val="585858"/>
                </a:solidFill>
                <a:latin typeface="Roboto Light"/>
                <a:ea typeface="Roboto Light"/>
                <a:cs typeface="Roboto Light"/>
                <a:sym typeface="Roboto Light"/>
              </a:rPr>
              <a:t>presentation</a:t>
            </a:r>
            <a:r>
              <a:rPr lang="fr-FR" sz="738" i="1">
                <a:solidFill>
                  <a:srgbClr val="585858"/>
                </a:solidFill>
                <a:latin typeface="Roboto Light"/>
                <a:ea typeface="Roboto Light"/>
                <a:cs typeface="Roboto Light"/>
                <a:sym typeface="Roboto Light"/>
              </a:rPr>
              <a:t> </a:t>
            </a:r>
            <a:r>
              <a:rPr lang="fr-FR" sz="738" i="1" err="1">
                <a:solidFill>
                  <a:srgbClr val="585858"/>
                </a:solidFill>
                <a:latin typeface="Roboto Light"/>
                <a:ea typeface="Roboto Light"/>
                <a:cs typeface="Roboto Light"/>
                <a:sym typeface="Roboto Light"/>
              </a:rPr>
              <a:t>reflects</a:t>
            </a:r>
            <a:r>
              <a:rPr lang="fr-FR" sz="738" i="1">
                <a:solidFill>
                  <a:srgbClr val="585858"/>
                </a:solidFill>
                <a:latin typeface="Roboto Light"/>
                <a:ea typeface="Roboto Light"/>
                <a:cs typeface="Roboto Light"/>
                <a:sym typeface="Roboto Light"/>
              </a:rPr>
              <a:t> </a:t>
            </a:r>
            <a:r>
              <a:rPr lang="fr-FR" sz="738" i="1" err="1">
                <a:solidFill>
                  <a:srgbClr val="585858"/>
                </a:solidFill>
                <a:latin typeface="Roboto Light"/>
                <a:ea typeface="Roboto Light"/>
                <a:cs typeface="Roboto Light"/>
                <a:sym typeface="Roboto Light"/>
              </a:rPr>
              <a:t>only</a:t>
            </a:r>
            <a:r>
              <a:rPr lang="fr-FR" sz="738" i="1">
                <a:solidFill>
                  <a:srgbClr val="585858"/>
                </a:solidFill>
                <a:latin typeface="Roboto Light"/>
                <a:ea typeface="Roboto Light"/>
                <a:cs typeface="Roboto Light"/>
                <a:sym typeface="Roboto Light"/>
              </a:rPr>
              <a:t> the </a:t>
            </a:r>
            <a:r>
              <a:rPr lang="fr-FR" sz="738" i="1" err="1">
                <a:solidFill>
                  <a:srgbClr val="585858"/>
                </a:solidFill>
                <a:latin typeface="Roboto Light"/>
                <a:ea typeface="Roboto Light"/>
                <a:cs typeface="Roboto Light"/>
                <a:sym typeface="Roboto Light"/>
              </a:rPr>
              <a:t>author’s</a:t>
            </a:r>
            <a:r>
              <a:rPr lang="fr-FR" sz="738" i="1">
                <a:solidFill>
                  <a:srgbClr val="585858"/>
                </a:solidFill>
                <a:latin typeface="Roboto Light"/>
                <a:ea typeface="Roboto Light"/>
                <a:cs typeface="Roboto Light"/>
                <a:sym typeface="Roboto Light"/>
              </a:rPr>
              <a:t> </a:t>
            </a:r>
            <a:r>
              <a:rPr lang="fr-FR" sz="738" i="1" err="1">
                <a:solidFill>
                  <a:srgbClr val="585858"/>
                </a:solidFill>
                <a:latin typeface="Roboto Light"/>
                <a:ea typeface="Roboto Light"/>
                <a:cs typeface="Roboto Light"/>
                <a:sym typeface="Roboto Light"/>
              </a:rPr>
              <a:t>view</a:t>
            </a:r>
            <a:r>
              <a:rPr lang="fr-FR" sz="738" i="1">
                <a:solidFill>
                  <a:srgbClr val="585858"/>
                </a:solidFill>
                <a:latin typeface="Roboto Light"/>
                <a:ea typeface="Roboto Light"/>
                <a:cs typeface="Roboto Light"/>
                <a:sym typeface="Roboto Light"/>
              </a:rPr>
              <a:t>. </a:t>
            </a:r>
            <a:r>
              <a:rPr lang="fr-FR" sz="738" i="1" err="1">
                <a:solidFill>
                  <a:srgbClr val="585858"/>
                </a:solidFill>
                <a:latin typeface="Roboto Light"/>
                <a:ea typeface="Roboto Light"/>
                <a:cs typeface="Roboto Light"/>
                <a:sym typeface="Roboto Light"/>
              </a:rPr>
              <a:t>Neither</a:t>
            </a:r>
            <a:r>
              <a:rPr lang="fr-FR" sz="738" i="1">
                <a:solidFill>
                  <a:srgbClr val="585858"/>
                </a:solidFill>
                <a:latin typeface="Roboto Light"/>
                <a:ea typeface="Roboto Light"/>
                <a:cs typeface="Roboto Light"/>
                <a:sym typeface="Roboto Light"/>
              </a:rPr>
              <a:t> the European Commission </a:t>
            </a:r>
            <a:r>
              <a:rPr lang="fr-FR" sz="738" i="1" err="1">
                <a:solidFill>
                  <a:srgbClr val="585858"/>
                </a:solidFill>
                <a:latin typeface="Roboto Light"/>
                <a:ea typeface="Roboto Light"/>
                <a:cs typeface="Roboto Light"/>
                <a:sym typeface="Roboto Light"/>
              </a:rPr>
              <a:t>nor</a:t>
            </a:r>
            <a:r>
              <a:rPr lang="fr-FR" sz="738" i="1">
                <a:solidFill>
                  <a:srgbClr val="585858"/>
                </a:solidFill>
                <a:latin typeface="Roboto Light"/>
                <a:ea typeface="Roboto Light"/>
                <a:cs typeface="Roboto Light"/>
                <a:sym typeface="Roboto Light"/>
              </a:rPr>
              <a:t> the CINEA </a:t>
            </a:r>
            <a:r>
              <a:rPr lang="fr-FR" sz="738" i="1" err="1">
                <a:solidFill>
                  <a:srgbClr val="585858"/>
                </a:solidFill>
                <a:latin typeface="Roboto Light"/>
                <a:ea typeface="Roboto Light"/>
                <a:cs typeface="Roboto Light"/>
                <a:sym typeface="Roboto Light"/>
              </a:rPr>
              <a:t>is</a:t>
            </a:r>
            <a:r>
              <a:rPr lang="fr-FR" sz="738" i="1">
                <a:solidFill>
                  <a:srgbClr val="585858"/>
                </a:solidFill>
                <a:latin typeface="Roboto Light"/>
                <a:ea typeface="Roboto Light"/>
                <a:cs typeface="Roboto Light"/>
                <a:sym typeface="Roboto Light"/>
              </a:rPr>
              <a:t> </a:t>
            </a:r>
            <a:r>
              <a:rPr lang="fr-FR" sz="738" i="1" err="1">
                <a:solidFill>
                  <a:srgbClr val="585858"/>
                </a:solidFill>
                <a:latin typeface="Roboto Light"/>
                <a:ea typeface="Roboto Light"/>
                <a:cs typeface="Roboto Light"/>
                <a:sym typeface="Roboto Light"/>
              </a:rPr>
              <a:t>responsible</a:t>
            </a:r>
            <a:r>
              <a:rPr lang="fr-FR" sz="738" i="1">
                <a:solidFill>
                  <a:srgbClr val="585858"/>
                </a:solidFill>
                <a:latin typeface="Roboto Light"/>
                <a:ea typeface="Roboto Light"/>
                <a:cs typeface="Roboto Light"/>
                <a:sym typeface="Roboto Light"/>
              </a:rPr>
              <a:t> for </a:t>
            </a:r>
            <a:r>
              <a:rPr lang="fr-FR" sz="738" i="1" err="1">
                <a:solidFill>
                  <a:srgbClr val="585858"/>
                </a:solidFill>
                <a:latin typeface="Roboto Light"/>
                <a:ea typeface="Roboto Light"/>
                <a:cs typeface="Roboto Light"/>
                <a:sym typeface="Roboto Light"/>
              </a:rPr>
              <a:t>any</a:t>
            </a:r>
            <a:r>
              <a:rPr lang="fr-FR" sz="738" i="1">
                <a:solidFill>
                  <a:srgbClr val="585858"/>
                </a:solidFill>
                <a:latin typeface="Roboto Light"/>
                <a:ea typeface="Roboto Light"/>
                <a:cs typeface="Roboto Light"/>
                <a:sym typeface="Roboto Light"/>
              </a:rPr>
              <a:t> use </a:t>
            </a:r>
            <a:r>
              <a:rPr lang="fr-FR" sz="738" i="1" err="1">
                <a:solidFill>
                  <a:srgbClr val="585858"/>
                </a:solidFill>
                <a:latin typeface="Roboto Light"/>
                <a:ea typeface="Roboto Light"/>
                <a:cs typeface="Roboto Light"/>
                <a:sym typeface="Roboto Light"/>
              </a:rPr>
              <a:t>that</a:t>
            </a:r>
            <a:r>
              <a:rPr lang="fr-FR" sz="738" i="1">
                <a:solidFill>
                  <a:srgbClr val="585858"/>
                </a:solidFill>
                <a:latin typeface="Roboto Light"/>
                <a:ea typeface="Roboto Light"/>
                <a:cs typeface="Roboto Light"/>
                <a:sym typeface="Roboto Light"/>
              </a:rPr>
              <a:t> </a:t>
            </a:r>
            <a:r>
              <a:rPr lang="fr-FR" sz="738" i="1" err="1">
                <a:solidFill>
                  <a:srgbClr val="585858"/>
                </a:solidFill>
                <a:latin typeface="Roboto Light"/>
                <a:ea typeface="Roboto Light"/>
                <a:cs typeface="Roboto Light"/>
                <a:sym typeface="Roboto Light"/>
              </a:rPr>
              <a:t>may</a:t>
            </a:r>
            <a:r>
              <a:rPr lang="fr-FR" sz="738" i="1">
                <a:solidFill>
                  <a:srgbClr val="585858"/>
                </a:solidFill>
                <a:latin typeface="Roboto Light"/>
                <a:ea typeface="Roboto Light"/>
                <a:cs typeface="Roboto Light"/>
                <a:sym typeface="Roboto Light"/>
              </a:rPr>
              <a:t> </a:t>
            </a:r>
            <a:r>
              <a:rPr lang="fr-FR" sz="738" i="1" err="1">
                <a:solidFill>
                  <a:srgbClr val="585858"/>
                </a:solidFill>
                <a:latin typeface="Roboto Light"/>
                <a:ea typeface="Roboto Light"/>
                <a:cs typeface="Roboto Light"/>
                <a:sym typeface="Roboto Light"/>
              </a:rPr>
              <a:t>be</a:t>
            </a:r>
            <a:r>
              <a:rPr lang="fr-FR" sz="738" i="1">
                <a:solidFill>
                  <a:srgbClr val="585858"/>
                </a:solidFill>
                <a:latin typeface="Roboto Light"/>
                <a:ea typeface="Roboto Light"/>
                <a:cs typeface="Roboto Light"/>
                <a:sym typeface="Roboto Light"/>
              </a:rPr>
              <a:t> made of the information </a:t>
            </a:r>
            <a:r>
              <a:rPr lang="fr-FR" sz="738" i="1" err="1">
                <a:solidFill>
                  <a:srgbClr val="585858"/>
                </a:solidFill>
                <a:latin typeface="Roboto Light"/>
                <a:ea typeface="Roboto Light"/>
                <a:cs typeface="Roboto Light"/>
                <a:sym typeface="Roboto Light"/>
              </a:rPr>
              <a:t>it</a:t>
            </a:r>
            <a:r>
              <a:rPr lang="fr-FR" sz="738" i="1">
                <a:solidFill>
                  <a:srgbClr val="585858"/>
                </a:solidFill>
                <a:latin typeface="Roboto Light"/>
                <a:ea typeface="Roboto Light"/>
                <a:cs typeface="Roboto Light"/>
                <a:sym typeface="Roboto Light"/>
              </a:rPr>
              <a:t> </a:t>
            </a:r>
            <a:r>
              <a:rPr lang="fr-FR" sz="738" i="1" err="1">
                <a:solidFill>
                  <a:srgbClr val="585858"/>
                </a:solidFill>
                <a:latin typeface="Roboto Light"/>
                <a:ea typeface="Roboto Light"/>
                <a:cs typeface="Roboto Light"/>
                <a:sym typeface="Roboto Light"/>
              </a:rPr>
              <a:t>contains</a:t>
            </a:r>
            <a:r>
              <a:rPr lang="fr-FR" sz="738" i="1">
                <a:solidFill>
                  <a:srgbClr val="585858"/>
                </a:solidFill>
                <a:latin typeface="Roboto Light"/>
                <a:ea typeface="Roboto Light"/>
                <a:cs typeface="Roboto Light"/>
                <a:sym typeface="Roboto Light"/>
              </a:rPr>
              <a:t>.</a:t>
            </a:r>
            <a:endParaRPr sz="738" i="1">
              <a:solidFill>
                <a:srgbClr val="585858"/>
              </a:solidFill>
              <a:latin typeface="Roboto Light"/>
              <a:ea typeface="Roboto Light"/>
              <a:cs typeface="Roboto Light"/>
              <a:sym typeface="Roboto Light"/>
            </a:endParaRPr>
          </a:p>
          <a:p>
            <a:pPr marL="0" marR="0" lvl="0" indent="0" algn="l" rtl="0">
              <a:spcBef>
                <a:spcPts val="0"/>
              </a:spcBef>
              <a:spcAft>
                <a:spcPts val="0"/>
              </a:spcAft>
              <a:buNone/>
            </a:pPr>
            <a:endParaRPr sz="1015" b="1">
              <a:solidFill>
                <a:srgbClr val="585858"/>
              </a:solidFill>
              <a:latin typeface="Roboto"/>
              <a:ea typeface="Roboto"/>
              <a:cs typeface="Roboto"/>
              <a:sym typeface="Roboto"/>
            </a:endParaRPr>
          </a:p>
          <a:p>
            <a:pPr marL="0" marR="0" lvl="0" indent="0" algn="l" rtl="0">
              <a:spcBef>
                <a:spcPts val="0"/>
              </a:spcBef>
              <a:spcAft>
                <a:spcPts val="0"/>
              </a:spcAft>
              <a:buNone/>
            </a:pPr>
            <a:endParaRPr sz="1015">
              <a:solidFill>
                <a:srgbClr val="585858"/>
              </a:solidFill>
              <a:latin typeface="Roboto Light"/>
              <a:ea typeface="Roboto Light"/>
              <a:cs typeface="Roboto Light"/>
              <a:sym typeface="Roboto Light"/>
            </a:endParaRPr>
          </a:p>
        </p:txBody>
      </p:sp>
      <p:sp>
        <p:nvSpPr>
          <p:cNvPr id="12" name="Google Shape;28;p7">
            <a:extLst>
              <a:ext uri="{FF2B5EF4-FFF2-40B4-BE49-F238E27FC236}">
                <a16:creationId xmlns:a16="http://schemas.microsoft.com/office/drawing/2014/main" id="{01E4ABAD-05D6-4F99-A58B-F3A1D8C03EF2}"/>
              </a:ext>
            </a:extLst>
          </p:cNvPr>
          <p:cNvSpPr txBox="1"/>
          <p:nvPr userDrawn="1"/>
        </p:nvSpPr>
        <p:spPr>
          <a:xfrm>
            <a:off x="112011" y="6048347"/>
            <a:ext cx="2338014" cy="373069"/>
          </a:xfrm>
          <a:prstGeom prst="rect">
            <a:avLst/>
          </a:prstGeom>
          <a:noFill/>
          <a:ln>
            <a:noFill/>
          </a:ln>
        </p:spPr>
        <p:txBody>
          <a:bodyPr spcFirstLastPara="1" wrap="square" lIns="84354" tIns="42166" rIns="84354" bIns="42166" anchor="t" anchorCtr="0">
            <a:noAutofit/>
          </a:bodyPr>
          <a:lstStyle/>
          <a:p>
            <a:pPr marL="0" marR="0" lvl="0" indent="0" algn="l" rtl="0">
              <a:spcBef>
                <a:spcPts val="0"/>
              </a:spcBef>
              <a:spcAft>
                <a:spcPts val="0"/>
              </a:spcAft>
              <a:buNone/>
            </a:pPr>
            <a:r>
              <a:rPr lang="fr-FR" sz="969">
                <a:solidFill>
                  <a:srgbClr val="585858"/>
                </a:solidFill>
                <a:latin typeface="Roboto Light"/>
                <a:ea typeface="Roboto Light"/>
                <a:cs typeface="Roboto Light"/>
                <a:sym typeface="Roboto Light"/>
              </a:rPr>
              <a:t>AWARD</a:t>
            </a:r>
            <a:r>
              <a:rPr lang="en-US" sz="969">
                <a:solidFill>
                  <a:srgbClr val="585858"/>
                </a:solidFill>
                <a:latin typeface="Roboto Light"/>
                <a:ea typeface="Roboto Light"/>
              </a:rPr>
              <a:t> ©</a:t>
            </a:r>
            <a:r>
              <a:rPr lang="fr-FR" sz="969">
                <a:solidFill>
                  <a:srgbClr val="585858"/>
                </a:solidFill>
                <a:latin typeface="Roboto Light"/>
                <a:ea typeface="Roboto Light"/>
                <a:cs typeface="Roboto Light"/>
                <a:sym typeface="Roboto Light"/>
              </a:rPr>
              <a:t> - H2020 - </a:t>
            </a:r>
            <a:r>
              <a:rPr lang="fr-FR" sz="969" i="0" u="none" strike="noStrike" cap="none" err="1">
                <a:solidFill>
                  <a:srgbClr val="585858"/>
                </a:solidFill>
                <a:latin typeface="Roboto Light"/>
                <a:ea typeface="Roboto Light"/>
                <a:cs typeface="Roboto Light"/>
                <a:sym typeface="Roboto Light"/>
              </a:rPr>
              <a:t>Confidential</a:t>
            </a:r>
            <a:r>
              <a:rPr lang="fr-FR" sz="969">
                <a:solidFill>
                  <a:srgbClr val="585858"/>
                </a:solidFill>
                <a:latin typeface="Roboto Light"/>
                <a:ea typeface="Roboto Light"/>
                <a:cs typeface="Roboto Light"/>
                <a:sym typeface="Roboto Light"/>
              </a:rPr>
              <a:t>, 2021</a:t>
            </a:r>
            <a:endParaRPr sz="969">
              <a:solidFill>
                <a:srgbClr val="585858"/>
              </a:solidFill>
              <a:latin typeface="Roboto Light"/>
              <a:ea typeface="Roboto Light"/>
              <a:sym typeface="Roboto Light"/>
            </a:endParaRPr>
          </a:p>
          <a:p>
            <a:pPr marL="0" marR="0" lvl="0" indent="0" algn="l" rtl="0">
              <a:spcBef>
                <a:spcPts val="0"/>
              </a:spcBef>
              <a:spcAft>
                <a:spcPts val="0"/>
              </a:spcAft>
              <a:buNone/>
            </a:pPr>
            <a:endParaRPr sz="1015">
              <a:solidFill>
                <a:srgbClr val="585858"/>
              </a:solidFill>
              <a:latin typeface="Roboto Light"/>
              <a:ea typeface="Roboto Light"/>
              <a:cs typeface="Roboto Light"/>
              <a:sym typeface="Roboto Light"/>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3A58B7B2-FF35-478A-9AF4-2924AC5C48BE}"/>
              </a:ext>
            </a:extLst>
          </p:cNvPr>
          <p:cNvSpPr>
            <a:spLocks noGrp="1"/>
          </p:cNvSpPr>
          <p:nvPr>
            <p:ph type="sldNum" sz="quarter" idx="10"/>
          </p:nvPr>
        </p:nvSpPr>
        <p:spPr/>
        <p:txBody>
          <a:bodyPr/>
          <a:lstStyle/>
          <a:p>
            <a:fld id="{86CB4B4D-7CA3-9044-876B-883B54F8677D}" type="slidenum">
              <a:rPr lang="es-ES" smtClean="0"/>
              <a:t>‹#›</a:t>
            </a:fld>
            <a:endParaRPr lang="es-ES"/>
          </a:p>
        </p:txBody>
      </p:sp>
    </p:spTree>
    <p:extLst>
      <p:ext uri="{BB962C8B-B14F-4D97-AF65-F5344CB8AC3E}">
        <p14:creationId xmlns:p14="http://schemas.microsoft.com/office/powerpoint/2010/main" val="15830952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Número de diapositiva"/>
          <p:cNvSpPr txBox="1">
            <a:spLocks noGrp="1"/>
          </p:cNvSpPr>
          <p:nvPr>
            <p:ph type="sldNum" sz="quarter" idx="2"/>
          </p:nvPr>
        </p:nvSpPr>
        <p:spPr>
          <a:xfrm>
            <a:off x="7796056" y="6054405"/>
            <a:ext cx="246220" cy="248530"/>
          </a:xfrm>
          <a:prstGeom prst="rect">
            <a:avLst/>
          </a:prstGeom>
          <a:ln w="12700">
            <a:miter lim="400000"/>
          </a:ln>
        </p:spPr>
        <p:txBody>
          <a:bodyPr wrap="none" lIns="45719" rIns="45719" anchor="ctr">
            <a:spAutoFit/>
          </a:bodyPr>
          <a:lstStyle>
            <a:lvl1pPr algn="r">
              <a:defRPr sz="1015">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6" r:id="rId4"/>
    <p:sldLayoutId id="2147483657" r:id="rId5"/>
    <p:sldLayoutId id="2147483655"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 id="2147483667" r:id="rId16"/>
  </p:sldLayoutIdLst>
  <p:hf hdr="0" ftr="0" dt="0"/>
  <p:txStyles>
    <p:titleStyle>
      <a:lvl1pPr marL="0" marR="0" indent="0" algn="l" defTabSz="797228" rtl="0" latinLnBrk="0">
        <a:lnSpc>
          <a:spcPct val="90000"/>
        </a:lnSpc>
        <a:spcBef>
          <a:spcPts val="0"/>
        </a:spcBef>
        <a:spcAft>
          <a:spcPts val="0"/>
        </a:spcAft>
        <a:buClrTx/>
        <a:buSzTx/>
        <a:buFontTx/>
        <a:buNone/>
        <a:tabLst/>
        <a:defRPr sz="3783"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797228" rtl="0" latinLnBrk="0">
        <a:lnSpc>
          <a:spcPct val="90000"/>
        </a:lnSpc>
        <a:spcBef>
          <a:spcPts val="0"/>
        </a:spcBef>
        <a:spcAft>
          <a:spcPts val="0"/>
        </a:spcAft>
        <a:buClrTx/>
        <a:buSzTx/>
        <a:buFontTx/>
        <a:buNone/>
        <a:tabLst/>
        <a:defRPr sz="3783"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797228" rtl="0" latinLnBrk="0">
        <a:lnSpc>
          <a:spcPct val="90000"/>
        </a:lnSpc>
        <a:spcBef>
          <a:spcPts val="0"/>
        </a:spcBef>
        <a:spcAft>
          <a:spcPts val="0"/>
        </a:spcAft>
        <a:buClrTx/>
        <a:buSzTx/>
        <a:buFontTx/>
        <a:buNone/>
        <a:tabLst/>
        <a:defRPr sz="3783"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797228" rtl="0" latinLnBrk="0">
        <a:lnSpc>
          <a:spcPct val="90000"/>
        </a:lnSpc>
        <a:spcBef>
          <a:spcPts val="0"/>
        </a:spcBef>
        <a:spcAft>
          <a:spcPts val="0"/>
        </a:spcAft>
        <a:buClrTx/>
        <a:buSzTx/>
        <a:buFontTx/>
        <a:buNone/>
        <a:tabLst/>
        <a:defRPr sz="3783"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797228" rtl="0" latinLnBrk="0">
        <a:lnSpc>
          <a:spcPct val="90000"/>
        </a:lnSpc>
        <a:spcBef>
          <a:spcPts val="0"/>
        </a:spcBef>
        <a:spcAft>
          <a:spcPts val="0"/>
        </a:spcAft>
        <a:buClrTx/>
        <a:buSzTx/>
        <a:buFontTx/>
        <a:buNone/>
        <a:tabLst/>
        <a:defRPr sz="3783"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797228" rtl="0" latinLnBrk="0">
        <a:lnSpc>
          <a:spcPct val="90000"/>
        </a:lnSpc>
        <a:spcBef>
          <a:spcPts val="0"/>
        </a:spcBef>
        <a:spcAft>
          <a:spcPts val="0"/>
        </a:spcAft>
        <a:buClrTx/>
        <a:buSzTx/>
        <a:buFontTx/>
        <a:buNone/>
        <a:tabLst/>
        <a:defRPr sz="3783"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797228" rtl="0" latinLnBrk="0">
        <a:lnSpc>
          <a:spcPct val="90000"/>
        </a:lnSpc>
        <a:spcBef>
          <a:spcPts val="0"/>
        </a:spcBef>
        <a:spcAft>
          <a:spcPts val="0"/>
        </a:spcAft>
        <a:buClrTx/>
        <a:buSzTx/>
        <a:buFontTx/>
        <a:buNone/>
        <a:tabLst/>
        <a:defRPr sz="3783"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797228" rtl="0" latinLnBrk="0">
        <a:lnSpc>
          <a:spcPct val="90000"/>
        </a:lnSpc>
        <a:spcBef>
          <a:spcPts val="0"/>
        </a:spcBef>
        <a:spcAft>
          <a:spcPts val="0"/>
        </a:spcAft>
        <a:buClrTx/>
        <a:buSzTx/>
        <a:buFontTx/>
        <a:buNone/>
        <a:tabLst/>
        <a:defRPr sz="3783"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797228" rtl="0" latinLnBrk="0">
        <a:lnSpc>
          <a:spcPct val="90000"/>
        </a:lnSpc>
        <a:spcBef>
          <a:spcPts val="0"/>
        </a:spcBef>
        <a:spcAft>
          <a:spcPts val="0"/>
        </a:spcAft>
        <a:buClrTx/>
        <a:buSzTx/>
        <a:buFontTx/>
        <a:buNone/>
        <a:tabLst/>
        <a:defRPr sz="3783" b="0" i="0" u="none" strike="noStrike" cap="none" spc="0" baseline="0">
          <a:ln>
            <a:noFill/>
          </a:ln>
          <a:solidFill>
            <a:srgbClr val="000000"/>
          </a:solidFill>
          <a:uFillTx/>
          <a:latin typeface="Calibri Light"/>
          <a:ea typeface="Calibri Light"/>
          <a:cs typeface="Calibri Light"/>
          <a:sym typeface="Calibri Light"/>
        </a:defRPr>
      </a:lvl9pPr>
    </p:titleStyle>
    <p:bodyStyle>
      <a:lvl1pPr marL="199306" marR="0" indent="-199306" algn="l" defTabSz="797228" rtl="0" latinLnBrk="0">
        <a:lnSpc>
          <a:spcPct val="90000"/>
        </a:lnSpc>
        <a:spcBef>
          <a:spcPts val="830"/>
        </a:spcBef>
        <a:spcAft>
          <a:spcPts val="0"/>
        </a:spcAft>
        <a:buClrTx/>
        <a:buSzPct val="100000"/>
        <a:buFont typeface="Arial"/>
        <a:buChar char="•"/>
        <a:tabLst/>
        <a:defRPr sz="2399" b="0" i="0" u="none" strike="noStrike" cap="none" spc="0" baseline="0">
          <a:ln>
            <a:noFill/>
          </a:ln>
          <a:solidFill>
            <a:srgbClr val="000000"/>
          </a:solidFill>
          <a:uFillTx/>
          <a:latin typeface="+mj-lt"/>
          <a:ea typeface="+mj-ea"/>
          <a:cs typeface="+mj-cs"/>
          <a:sym typeface="Calibri"/>
        </a:defRPr>
      </a:lvl1pPr>
      <a:lvl2pPr marL="634158" marR="0" indent="-235544" algn="l" defTabSz="797228" rtl="0" latinLnBrk="0">
        <a:lnSpc>
          <a:spcPct val="90000"/>
        </a:lnSpc>
        <a:spcBef>
          <a:spcPts val="830"/>
        </a:spcBef>
        <a:spcAft>
          <a:spcPts val="0"/>
        </a:spcAft>
        <a:buClrTx/>
        <a:buSzPct val="100000"/>
        <a:buFont typeface="Arial"/>
        <a:buChar char="•"/>
        <a:tabLst/>
        <a:defRPr sz="2399" b="0" i="0" u="none" strike="noStrike" cap="none" spc="0" baseline="0">
          <a:ln>
            <a:noFill/>
          </a:ln>
          <a:solidFill>
            <a:srgbClr val="000000"/>
          </a:solidFill>
          <a:uFillTx/>
          <a:latin typeface="+mj-lt"/>
          <a:ea typeface="+mj-ea"/>
          <a:cs typeface="+mj-cs"/>
          <a:sym typeface="Calibri"/>
        </a:defRPr>
      </a:lvl2pPr>
      <a:lvl3pPr marL="1085115" marR="0" indent="-287887" algn="l" defTabSz="797228" rtl="0" latinLnBrk="0">
        <a:lnSpc>
          <a:spcPct val="90000"/>
        </a:lnSpc>
        <a:spcBef>
          <a:spcPts val="830"/>
        </a:spcBef>
        <a:spcAft>
          <a:spcPts val="0"/>
        </a:spcAft>
        <a:buClrTx/>
        <a:buSzPct val="100000"/>
        <a:buFont typeface="Arial"/>
        <a:buChar char="•"/>
        <a:tabLst/>
        <a:defRPr sz="2399" b="0" i="0" u="none" strike="noStrike" cap="none" spc="0" baseline="0">
          <a:ln>
            <a:noFill/>
          </a:ln>
          <a:solidFill>
            <a:srgbClr val="000000"/>
          </a:solidFill>
          <a:uFillTx/>
          <a:latin typeface="+mj-lt"/>
          <a:ea typeface="+mj-ea"/>
          <a:cs typeface="+mj-cs"/>
          <a:sym typeface="Calibri"/>
        </a:defRPr>
      </a:lvl3pPr>
      <a:lvl4pPr marL="1500665" marR="0" indent="-304822" algn="l" defTabSz="797228" rtl="0" latinLnBrk="0">
        <a:lnSpc>
          <a:spcPct val="90000"/>
        </a:lnSpc>
        <a:spcBef>
          <a:spcPts val="830"/>
        </a:spcBef>
        <a:spcAft>
          <a:spcPts val="0"/>
        </a:spcAft>
        <a:buClrTx/>
        <a:buSzPct val="100000"/>
        <a:buFont typeface="Arial"/>
        <a:buChar char="•"/>
        <a:tabLst/>
        <a:defRPr sz="2399" b="0" i="0" u="none" strike="noStrike" cap="none" spc="0" baseline="0">
          <a:ln>
            <a:noFill/>
          </a:ln>
          <a:solidFill>
            <a:srgbClr val="000000"/>
          </a:solidFill>
          <a:uFillTx/>
          <a:latin typeface="+mj-lt"/>
          <a:ea typeface="+mj-ea"/>
          <a:cs typeface="+mj-cs"/>
          <a:sym typeface="Calibri"/>
        </a:defRPr>
      </a:lvl4pPr>
      <a:lvl5pPr marL="1899277" marR="0" indent="-304822" algn="l" defTabSz="797228" rtl="0" latinLnBrk="0">
        <a:lnSpc>
          <a:spcPct val="90000"/>
        </a:lnSpc>
        <a:spcBef>
          <a:spcPts val="830"/>
        </a:spcBef>
        <a:spcAft>
          <a:spcPts val="0"/>
        </a:spcAft>
        <a:buClrTx/>
        <a:buSzPct val="100000"/>
        <a:buFont typeface="Arial"/>
        <a:buChar char="•"/>
        <a:tabLst/>
        <a:defRPr sz="2399" b="0" i="0" u="none" strike="noStrike" cap="none" spc="0" baseline="0">
          <a:ln>
            <a:noFill/>
          </a:ln>
          <a:solidFill>
            <a:srgbClr val="000000"/>
          </a:solidFill>
          <a:uFillTx/>
          <a:latin typeface="+mj-lt"/>
          <a:ea typeface="+mj-ea"/>
          <a:cs typeface="+mj-cs"/>
          <a:sym typeface="Calibri"/>
        </a:defRPr>
      </a:lvl5pPr>
      <a:lvl6pPr marL="2297893" marR="0" indent="-304822" algn="l" defTabSz="797228" rtl="0" latinLnBrk="0">
        <a:lnSpc>
          <a:spcPct val="90000"/>
        </a:lnSpc>
        <a:spcBef>
          <a:spcPts val="830"/>
        </a:spcBef>
        <a:spcAft>
          <a:spcPts val="0"/>
        </a:spcAft>
        <a:buClrTx/>
        <a:buSzPct val="100000"/>
        <a:buFont typeface="Arial"/>
        <a:buChar char="•"/>
        <a:tabLst/>
        <a:defRPr sz="2399" b="0" i="0" u="none" strike="noStrike" cap="none" spc="0" baseline="0">
          <a:ln>
            <a:noFill/>
          </a:ln>
          <a:solidFill>
            <a:srgbClr val="000000"/>
          </a:solidFill>
          <a:uFillTx/>
          <a:latin typeface="+mj-lt"/>
          <a:ea typeface="+mj-ea"/>
          <a:cs typeface="+mj-cs"/>
          <a:sym typeface="Calibri"/>
        </a:defRPr>
      </a:lvl6pPr>
      <a:lvl7pPr marL="2696507" marR="0" indent="-304822" algn="l" defTabSz="797228" rtl="0" latinLnBrk="0">
        <a:lnSpc>
          <a:spcPct val="90000"/>
        </a:lnSpc>
        <a:spcBef>
          <a:spcPts val="830"/>
        </a:spcBef>
        <a:spcAft>
          <a:spcPts val="0"/>
        </a:spcAft>
        <a:buClrTx/>
        <a:buSzPct val="100000"/>
        <a:buFont typeface="Arial"/>
        <a:buChar char="•"/>
        <a:tabLst/>
        <a:defRPr sz="2399" b="0" i="0" u="none" strike="noStrike" cap="none" spc="0" baseline="0">
          <a:ln>
            <a:noFill/>
          </a:ln>
          <a:solidFill>
            <a:srgbClr val="000000"/>
          </a:solidFill>
          <a:uFillTx/>
          <a:latin typeface="+mj-lt"/>
          <a:ea typeface="+mj-ea"/>
          <a:cs typeface="+mj-cs"/>
          <a:sym typeface="Calibri"/>
        </a:defRPr>
      </a:lvl7pPr>
      <a:lvl8pPr marL="3095120" marR="0" indent="-304822" algn="l" defTabSz="797228" rtl="0" latinLnBrk="0">
        <a:lnSpc>
          <a:spcPct val="90000"/>
        </a:lnSpc>
        <a:spcBef>
          <a:spcPts val="830"/>
        </a:spcBef>
        <a:spcAft>
          <a:spcPts val="0"/>
        </a:spcAft>
        <a:buClrTx/>
        <a:buSzPct val="100000"/>
        <a:buFont typeface="Arial"/>
        <a:buChar char="•"/>
        <a:tabLst/>
        <a:defRPr sz="2399" b="0" i="0" u="none" strike="noStrike" cap="none" spc="0" baseline="0">
          <a:ln>
            <a:noFill/>
          </a:ln>
          <a:solidFill>
            <a:srgbClr val="000000"/>
          </a:solidFill>
          <a:uFillTx/>
          <a:latin typeface="+mj-lt"/>
          <a:ea typeface="+mj-ea"/>
          <a:cs typeface="+mj-cs"/>
          <a:sym typeface="Calibri"/>
        </a:defRPr>
      </a:lvl8pPr>
      <a:lvl9pPr marL="3493734" marR="0" indent="-304821" algn="l" defTabSz="797228" rtl="0" latinLnBrk="0">
        <a:lnSpc>
          <a:spcPct val="90000"/>
        </a:lnSpc>
        <a:spcBef>
          <a:spcPts val="830"/>
        </a:spcBef>
        <a:spcAft>
          <a:spcPts val="0"/>
        </a:spcAft>
        <a:buClrTx/>
        <a:buSzPct val="100000"/>
        <a:buFont typeface="Arial"/>
        <a:buChar char="•"/>
        <a:tabLst/>
        <a:defRPr sz="2399" b="0" i="0" u="none" strike="noStrike" cap="none" spc="0" baseline="0">
          <a:ln>
            <a:noFill/>
          </a:ln>
          <a:solidFill>
            <a:srgbClr val="000000"/>
          </a:solidFill>
          <a:uFillTx/>
          <a:latin typeface="+mj-lt"/>
          <a:ea typeface="+mj-ea"/>
          <a:cs typeface="+mj-cs"/>
          <a:sym typeface="Calibri"/>
        </a:defRPr>
      </a:lvl9pPr>
    </p:bodyStyle>
    <p:otherStyle>
      <a:lvl1pPr marL="0" marR="0" indent="0" algn="r" defTabSz="421858" rtl="0" latinLnBrk="0">
        <a:lnSpc>
          <a:spcPct val="100000"/>
        </a:lnSpc>
        <a:spcBef>
          <a:spcPts val="0"/>
        </a:spcBef>
        <a:spcAft>
          <a:spcPts val="0"/>
        </a:spcAft>
        <a:buClrTx/>
        <a:buSzTx/>
        <a:buFontTx/>
        <a:buNone/>
        <a:tabLst/>
        <a:defRPr sz="1015" b="0" i="0" u="none" strike="noStrike" cap="none" spc="0" baseline="0">
          <a:ln>
            <a:noFill/>
          </a:ln>
          <a:solidFill>
            <a:schemeClr val="tx1"/>
          </a:solidFill>
          <a:uFillTx/>
          <a:latin typeface="+mn-lt"/>
          <a:ea typeface="+mn-ea"/>
          <a:cs typeface="+mn-cs"/>
          <a:sym typeface="Calibri"/>
        </a:defRPr>
      </a:lvl1pPr>
      <a:lvl2pPr marL="0" marR="0" indent="421858" algn="r" defTabSz="421858" rtl="0" latinLnBrk="0">
        <a:lnSpc>
          <a:spcPct val="100000"/>
        </a:lnSpc>
        <a:spcBef>
          <a:spcPts val="0"/>
        </a:spcBef>
        <a:spcAft>
          <a:spcPts val="0"/>
        </a:spcAft>
        <a:buClrTx/>
        <a:buSzTx/>
        <a:buFontTx/>
        <a:buNone/>
        <a:tabLst/>
        <a:defRPr sz="1015" b="0" i="0" u="none" strike="noStrike" cap="none" spc="0" baseline="0">
          <a:ln>
            <a:noFill/>
          </a:ln>
          <a:solidFill>
            <a:schemeClr val="tx1"/>
          </a:solidFill>
          <a:uFillTx/>
          <a:latin typeface="+mn-lt"/>
          <a:ea typeface="+mn-ea"/>
          <a:cs typeface="+mn-cs"/>
          <a:sym typeface="Calibri"/>
        </a:defRPr>
      </a:lvl2pPr>
      <a:lvl3pPr marL="0" marR="0" indent="843717" algn="r" defTabSz="421858" rtl="0" latinLnBrk="0">
        <a:lnSpc>
          <a:spcPct val="100000"/>
        </a:lnSpc>
        <a:spcBef>
          <a:spcPts val="0"/>
        </a:spcBef>
        <a:spcAft>
          <a:spcPts val="0"/>
        </a:spcAft>
        <a:buClrTx/>
        <a:buSzTx/>
        <a:buFontTx/>
        <a:buNone/>
        <a:tabLst/>
        <a:defRPr sz="1015" b="0" i="0" u="none" strike="noStrike" cap="none" spc="0" baseline="0">
          <a:ln>
            <a:noFill/>
          </a:ln>
          <a:solidFill>
            <a:schemeClr val="tx1"/>
          </a:solidFill>
          <a:uFillTx/>
          <a:latin typeface="+mn-lt"/>
          <a:ea typeface="+mn-ea"/>
          <a:cs typeface="+mn-cs"/>
          <a:sym typeface="Calibri"/>
        </a:defRPr>
      </a:lvl3pPr>
      <a:lvl4pPr marL="0" marR="0" indent="1265575" algn="r" defTabSz="421858" rtl="0" latinLnBrk="0">
        <a:lnSpc>
          <a:spcPct val="100000"/>
        </a:lnSpc>
        <a:spcBef>
          <a:spcPts val="0"/>
        </a:spcBef>
        <a:spcAft>
          <a:spcPts val="0"/>
        </a:spcAft>
        <a:buClrTx/>
        <a:buSzTx/>
        <a:buFontTx/>
        <a:buNone/>
        <a:tabLst/>
        <a:defRPr sz="1015" b="0" i="0" u="none" strike="noStrike" cap="none" spc="0" baseline="0">
          <a:ln>
            <a:noFill/>
          </a:ln>
          <a:solidFill>
            <a:schemeClr val="tx1"/>
          </a:solidFill>
          <a:uFillTx/>
          <a:latin typeface="+mn-lt"/>
          <a:ea typeface="+mn-ea"/>
          <a:cs typeface="+mn-cs"/>
          <a:sym typeface="Calibri"/>
        </a:defRPr>
      </a:lvl4pPr>
      <a:lvl5pPr marL="0" marR="0" indent="1687434" algn="r" defTabSz="421858" rtl="0" latinLnBrk="0">
        <a:lnSpc>
          <a:spcPct val="100000"/>
        </a:lnSpc>
        <a:spcBef>
          <a:spcPts val="0"/>
        </a:spcBef>
        <a:spcAft>
          <a:spcPts val="0"/>
        </a:spcAft>
        <a:buClrTx/>
        <a:buSzTx/>
        <a:buFontTx/>
        <a:buNone/>
        <a:tabLst/>
        <a:defRPr sz="1015" b="0" i="0" u="none" strike="noStrike" cap="none" spc="0" baseline="0">
          <a:ln>
            <a:noFill/>
          </a:ln>
          <a:solidFill>
            <a:schemeClr val="tx1"/>
          </a:solidFill>
          <a:uFillTx/>
          <a:latin typeface="+mn-lt"/>
          <a:ea typeface="+mn-ea"/>
          <a:cs typeface="+mn-cs"/>
          <a:sym typeface="Calibri"/>
        </a:defRPr>
      </a:lvl5pPr>
      <a:lvl6pPr marL="0" marR="0" indent="2109292" algn="r" defTabSz="421858" rtl="0" latinLnBrk="0">
        <a:lnSpc>
          <a:spcPct val="100000"/>
        </a:lnSpc>
        <a:spcBef>
          <a:spcPts val="0"/>
        </a:spcBef>
        <a:spcAft>
          <a:spcPts val="0"/>
        </a:spcAft>
        <a:buClrTx/>
        <a:buSzTx/>
        <a:buFontTx/>
        <a:buNone/>
        <a:tabLst/>
        <a:defRPr sz="1015" b="0" i="0" u="none" strike="noStrike" cap="none" spc="0" baseline="0">
          <a:ln>
            <a:noFill/>
          </a:ln>
          <a:solidFill>
            <a:schemeClr val="tx1"/>
          </a:solidFill>
          <a:uFillTx/>
          <a:latin typeface="+mn-lt"/>
          <a:ea typeface="+mn-ea"/>
          <a:cs typeface="+mn-cs"/>
          <a:sym typeface="Calibri"/>
        </a:defRPr>
      </a:lvl6pPr>
      <a:lvl7pPr marL="0" marR="0" indent="2531151" algn="r" defTabSz="421858" rtl="0" latinLnBrk="0">
        <a:lnSpc>
          <a:spcPct val="100000"/>
        </a:lnSpc>
        <a:spcBef>
          <a:spcPts val="0"/>
        </a:spcBef>
        <a:spcAft>
          <a:spcPts val="0"/>
        </a:spcAft>
        <a:buClrTx/>
        <a:buSzTx/>
        <a:buFontTx/>
        <a:buNone/>
        <a:tabLst/>
        <a:defRPr sz="1015" b="0" i="0" u="none" strike="noStrike" cap="none" spc="0" baseline="0">
          <a:ln>
            <a:noFill/>
          </a:ln>
          <a:solidFill>
            <a:schemeClr val="tx1"/>
          </a:solidFill>
          <a:uFillTx/>
          <a:latin typeface="+mn-lt"/>
          <a:ea typeface="+mn-ea"/>
          <a:cs typeface="+mn-cs"/>
          <a:sym typeface="Calibri"/>
        </a:defRPr>
      </a:lvl7pPr>
      <a:lvl8pPr marL="0" marR="0" indent="2953009" algn="r" defTabSz="421858" rtl="0" latinLnBrk="0">
        <a:lnSpc>
          <a:spcPct val="100000"/>
        </a:lnSpc>
        <a:spcBef>
          <a:spcPts val="0"/>
        </a:spcBef>
        <a:spcAft>
          <a:spcPts val="0"/>
        </a:spcAft>
        <a:buClrTx/>
        <a:buSzTx/>
        <a:buFontTx/>
        <a:buNone/>
        <a:tabLst/>
        <a:defRPr sz="1015" b="0" i="0" u="none" strike="noStrike" cap="none" spc="0" baseline="0">
          <a:ln>
            <a:noFill/>
          </a:ln>
          <a:solidFill>
            <a:schemeClr val="tx1"/>
          </a:solidFill>
          <a:uFillTx/>
          <a:latin typeface="+mn-lt"/>
          <a:ea typeface="+mn-ea"/>
          <a:cs typeface="+mn-cs"/>
          <a:sym typeface="Calibri"/>
        </a:defRPr>
      </a:lvl8pPr>
      <a:lvl9pPr marL="0" marR="0" indent="3374868" algn="r" defTabSz="421858" rtl="0" latinLnBrk="0">
        <a:lnSpc>
          <a:spcPct val="100000"/>
        </a:lnSpc>
        <a:spcBef>
          <a:spcPts val="0"/>
        </a:spcBef>
        <a:spcAft>
          <a:spcPts val="0"/>
        </a:spcAft>
        <a:buClrTx/>
        <a:buSzTx/>
        <a:buFontTx/>
        <a:buNone/>
        <a:tabLst/>
        <a:defRPr sz="1015"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9.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9.xml"/><Relationship Id="rId6" Type="http://schemas.openxmlformats.org/officeDocument/2006/relationships/hyperlink" Target="https://www.linkedin.com/company/award-h2020/?viewAsMember=true" TargetMode="External"/><Relationship Id="rId5" Type="http://schemas.openxmlformats.org/officeDocument/2006/relationships/hyperlink" Target="https://twitter.com/award_h2020" TargetMode="External"/><Relationship Id="rId4" Type="http://schemas.openxmlformats.org/officeDocument/2006/relationships/hyperlink" Target="https://award-h2020.eu/index.php/privacy-policy/"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6.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notesSlide" Target="../notesSlides/notesSlide2.xml"/><Relationship Id="rId16"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jpeg"/><Relationship Id="rId14" Type="http://schemas.openxmlformats.org/officeDocument/2006/relationships/image" Target="../media/image29.pn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ideo" Target="https://www.youtube.com/embed/4Vmrqg73VYI?feature=oembed" TargetMode="External"/><Relationship Id="rId5" Type="http://schemas.openxmlformats.org/officeDocument/2006/relationships/image" Target="../media/image37.jpe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4B7E4"/>
        </a:solidFill>
        <a:effectLst/>
      </p:bgPr>
    </p:bg>
    <p:spTree>
      <p:nvGrpSpPr>
        <p:cNvPr id="1" name=""/>
        <p:cNvGrpSpPr/>
        <p:nvPr/>
      </p:nvGrpSpPr>
      <p:grpSpPr>
        <a:xfrm>
          <a:off x="0" y="0"/>
          <a:ext cx="0" cy="0"/>
          <a:chOff x="0" y="0"/>
          <a:chExt cx="0" cy="0"/>
        </a:xfrm>
      </p:grpSpPr>
      <p:grpSp>
        <p:nvGrpSpPr>
          <p:cNvPr id="8" name="Graphic 3">
            <a:extLst>
              <a:ext uri="{FF2B5EF4-FFF2-40B4-BE49-F238E27FC236}">
                <a16:creationId xmlns:a16="http://schemas.microsoft.com/office/drawing/2014/main" id="{841C7929-DC61-4EEB-8051-5708ACF7F8F5}"/>
              </a:ext>
            </a:extLst>
          </p:cNvPr>
          <p:cNvGrpSpPr/>
          <p:nvPr/>
        </p:nvGrpSpPr>
        <p:grpSpPr>
          <a:xfrm>
            <a:off x="-105128" y="767240"/>
            <a:ext cx="4061662" cy="5312000"/>
            <a:chOff x="1972172" y="4231087"/>
            <a:chExt cx="1172416" cy="1538001"/>
          </a:xfrm>
          <a:noFill/>
        </p:grpSpPr>
        <p:sp>
          <p:nvSpPr>
            <p:cNvPr id="13" name="Freeform: Shape 12">
              <a:extLst>
                <a:ext uri="{FF2B5EF4-FFF2-40B4-BE49-F238E27FC236}">
                  <a16:creationId xmlns:a16="http://schemas.microsoft.com/office/drawing/2014/main" id="{AC7B9E23-52A7-49F5-B64A-4538EDDA82F3}"/>
                </a:ext>
              </a:extLst>
            </p:cNvPr>
            <p:cNvSpPr/>
            <p:nvPr/>
          </p:nvSpPr>
          <p:spPr>
            <a:xfrm rot="3480064">
              <a:off x="2927505" y="5272613"/>
              <a:ext cx="217083" cy="217083"/>
            </a:xfrm>
            <a:custGeom>
              <a:avLst/>
              <a:gdLst>
                <a:gd name="connsiteX0" fmla="*/ 217184 w 217083"/>
                <a:gd name="connsiteY0" fmla="*/ 108797 h 217083"/>
                <a:gd name="connsiteX1" fmla="*/ 108643 w 217083"/>
                <a:gd name="connsiteY1" fmla="*/ 217339 h 217083"/>
                <a:gd name="connsiteX2" fmla="*/ 101 w 217083"/>
                <a:gd name="connsiteY2" fmla="*/ 108797 h 217083"/>
                <a:gd name="connsiteX3" fmla="*/ 108643 w 217083"/>
                <a:gd name="connsiteY3" fmla="*/ 256 h 217083"/>
                <a:gd name="connsiteX4" fmla="*/ 217184 w 217083"/>
                <a:gd name="connsiteY4" fmla="*/ 108797 h 217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083" h="217083">
                  <a:moveTo>
                    <a:pt x="217184" y="108797"/>
                  </a:moveTo>
                  <a:cubicBezTo>
                    <a:pt x="217184" y="168743"/>
                    <a:pt x="168589" y="217339"/>
                    <a:pt x="108643" y="217339"/>
                  </a:cubicBezTo>
                  <a:cubicBezTo>
                    <a:pt x="48697" y="217339"/>
                    <a:pt x="101" y="168743"/>
                    <a:pt x="101" y="108797"/>
                  </a:cubicBezTo>
                  <a:cubicBezTo>
                    <a:pt x="101" y="48851"/>
                    <a:pt x="48697" y="256"/>
                    <a:pt x="108643" y="256"/>
                  </a:cubicBezTo>
                  <a:cubicBezTo>
                    <a:pt x="168589" y="256"/>
                    <a:pt x="217184" y="48851"/>
                    <a:pt x="217184" y="108797"/>
                  </a:cubicBezTo>
                  <a:close/>
                </a:path>
              </a:pathLst>
            </a:custGeom>
            <a:grpFill/>
            <a:ln w="15506" cap="flat">
              <a:noFill/>
              <a:prstDash val="solid"/>
              <a:miter/>
            </a:ln>
          </p:spPr>
          <p:txBody>
            <a:bodyPr rtlCol="0" anchor="ctr"/>
            <a:lstStyle/>
            <a:p>
              <a:endParaRPr lang="en-US" sz="1661"/>
            </a:p>
          </p:txBody>
        </p:sp>
        <p:sp>
          <p:nvSpPr>
            <p:cNvPr id="14" name="Freeform: Shape 13">
              <a:extLst>
                <a:ext uri="{FF2B5EF4-FFF2-40B4-BE49-F238E27FC236}">
                  <a16:creationId xmlns:a16="http://schemas.microsoft.com/office/drawing/2014/main" id="{2C83F1A9-F8EB-4672-A377-0027F508C58C}"/>
                </a:ext>
              </a:extLst>
            </p:cNvPr>
            <p:cNvSpPr/>
            <p:nvPr/>
          </p:nvSpPr>
          <p:spPr>
            <a:xfrm rot="3480064">
              <a:off x="2033025" y="4680983"/>
              <a:ext cx="1535118" cy="641092"/>
            </a:xfrm>
            <a:custGeom>
              <a:avLst/>
              <a:gdLst>
                <a:gd name="connsiteX0" fmla="*/ 1534526 w 1535118"/>
                <a:gd name="connsiteY0" fmla="*/ 307450 h 641092"/>
                <a:gd name="connsiteX1" fmla="*/ 1214654 w 1535118"/>
                <a:gd name="connsiteY1" fmla="*/ 216 h 641092"/>
                <a:gd name="connsiteX2" fmla="*/ 1084993 w 1535118"/>
                <a:gd name="connsiteY2" fmla="*/ 27770 h 641092"/>
                <a:gd name="connsiteX3" fmla="*/ 1084637 w 1535118"/>
                <a:gd name="connsiteY3" fmla="*/ 27708 h 641092"/>
                <a:gd name="connsiteX4" fmla="*/ 775417 w 1535118"/>
                <a:gd name="connsiteY4" fmla="*/ 109409 h 641092"/>
                <a:gd name="connsiteX5" fmla="*/ 454460 w 1535118"/>
                <a:gd name="connsiteY5" fmla="*/ 28142 h 641092"/>
                <a:gd name="connsiteX6" fmla="*/ 452072 w 1535118"/>
                <a:gd name="connsiteY6" fmla="*/ 28607 h 641092"/>
                <a:gd name="connsiteX7" fmla="*/ 320675 w 1535118"/>
                <a:gd name="connsiteY7" fmla="*/ 216 h 641092"/>
                <a:gd name="connsiteX8" fmla="*/ 788 w 1535118"/>
                <a:gd name="connsiteY8" fmla="*/ 307730 h 641092"/>
                <a:gd name="connsiteX9" fmla="*/ 105 w 1535118"/>
                <a:gd name="connsiteY9" fmla="*/ 320755 h 641092"/>
                <a:gd name="connsiteX10" fmla="*/ 757 w 1535118"/>
                <a:gd name="connsiteY10" fmla="*/ 333547 h 641092"/>
                <a:gd name="connsiteX11" fmla="*/ 320659 w 1535118"/>
                <a:gd name="connsiteY11" fmla="*/ 641309 h 641092"/>
                <a:gd name="connsiteX12" fmla="*/ 436907 w 1535118"/>
                <a:gd name="connsiteY12" fmla="*/ 619228 h 641092"/>
                <a:gd name="connsiteX13" fmla="*/ 437450 w 1535118"/>
                <a:gd name="connsiteY13" fmla="*/ 619352 h 641092"/>
                <a:gd name="connsiteX14" fmla="*/ 440210 w 1535118"/>
                <a:gd name="connsiteY14" fmla="*/ 618034 h 641092"/>
                <a:gd name="connsiteX15" fmla="*/ 477642 w 1535118"/>
                <a:gd name="connsiteY15" fmla="*/ 600078 h 641092"/>
                <a:gd name="connsiteX16" fmla="*/ 755477 w 1535118"/>
                <a:gd name="connsiteY16" fmla="*/ 521758 h 641092"/>
                <a:gd name="connsiteX17" fmla="*/ 1059517 w 1535118"/>
                <a:gd name="connsiteY17" fmla="*/ 601164 h 641092"/>
                <a:gd name="connsiteX18" fmla="*/ 1071999 w 1535118"/>
                <a:gd name="connsiteY18" fmla="*/ 607475 h 641092"/>
                <a:gd name="connsiteX19" fmla="*/ 1082760 w 1535118"/>
                <a:gd name="connsiteY19" fmla="*/ 613026 h 641092"/>
                <a:gd name="connsiteX20" fmla="*/ 1083303 w 1535118"/>
                <a:gd name="connsiteY20" fmla="*/ 612917 h 641092"/>
                <a:gd name="connsiteX21" fmla="*/ 1214685 w 1535118"/>
                <a:gd name="connsiteY21" fmla="*/ 641293 h 641092"/>
                <a:gd name="connsiteX22" fmla="*/ 1534572 w 1535118"/>
                <a:gd name="connsiteY22" fmla="*/ 333748 h 641092"/>
                <a:gd name="connsiteX23" fmla="*/ 1535224 w 1535118"/>
                <a:gd name="connsiteY23" fmla="*/ 320739 h 641092"/>
                <a:gd name="connsiteX24" fmla="*/ 1534526 w 1535118"/>
                <a:gd name="connsiteY24" fmla="*/ 307450 h 641092"/>
                <a:gd name="connsiteX25" fmla="*/ 320659 w 1535118"/>
                <a:gd name="connsiteY25" fmla="*/ 537869 h 641092"/>
                <a:gd name="connsiteX26" fmla="*/ 103561 w 1535118"/>
                <a:gd name="connsiteY26" fmla="*/ 320739 h 641092"/>
                <a:gd name="connsiteX27" fmla="*/ 320659 w 1535118"/>
                <a:gd name="connsiteY27" fmla="*/ 103656 h 641092"/>
                <a:gd name="connsiteX28" fmla="*/ 537727 w 1535118"/>
                <a:gd name="connsiteY28" fmla="*/ 320739 h 641092"/>
                <a:gd name="connsiteX29" fmla="*/ 320659 w 1535118"/>
                <a:gd name="connsiteY29" fmla="*/ 537869 h 641092"/>
                <a:gd name="connsiteX30" fmla="*/ 1214654 w 1535118"/>
                <a:gd name="connsiteY30" fmla="*/ 537838 h 641092"/>
                <a:gd name="connsiteX31" fmla="*/ 997571 w 1535118"/>
                <a:gd name="connsiteY31" fmla="*/ 320755 h 641092"/>
                <a:gd name="connsiteX32" fmla="*/ 1214654 w 1535118"/>
                <a:gd name="connsiteY32" fmla="*/ 103671 h 641092"/>
                <a:gd name="connsiteX33" fmla="*/ 1431737 w 1535118"/>
                <a:gd name="connsiteY33" fmla="*/ 320755 h 641092"/>
                <a:gd name="connsiteX34" fmla="*/ 1214654 w 1535118"/>
                <a:gd name="connsiteY34" fmla="*/ 537838 h 641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535118" h="641092">
                  <a:moveTo>
                    <a:pt x="1534526" y="307450"/>
                  </a:moveTo>
                  <a:cubicBezTo>
                    <a:pt x="1527502" y="136637"/>
                    <a:pt x="1387188" y="216"/>
                    <a:pt x="1214654" y="216"/>
                  </a:cubicBezTo>
                  <a:cubicBezTo>
                    <a:pt x="1168462" y="216"/>
                    <a:pt x="1124658" y="10186"/>
                    <a:pt x="1084993" y="27770"/>
                  </a:cubicBezTo>
                  <a:cubicBezTo>
                    <a:pt x="1084869" y="27754"/>
                    <a:pt x="1084745" y="27723"/>
                    <a:pt x="1084637" y="27708"/>
                  </a:cubicBezTo>
                  <a:cubicBezTo>
                    <a:pt x="999819" y="70334"/>
                    <a:pt x="896116" y="109409"/>
                    <a:pt x="775417" y="109409"/>
                  </a:cubicBezTo>
                  <a:cubicBezTo>
                    <a:pt x="655060" y="109409"/>
                    <a:pt x="541076" y="78567"/>
                    <a:pt x="454460" y="28142"/>
                  </a:cubicBezTo>
                  <a:cubicBezTo>
                    <a:pt x="453654" y="28297"/>
                    <a:pt x="452863" y="28468"/>
                    <a:pt x="452072" y="28607"/>
                  </a:cubicBezTo>
                  <a:cubicBezTo>
                    <a:pt x="411943" y="10527"/>
                    <a:pt x="367549" y="216"/>
                    <a:pt x="320675" y="216"/>
                  </a:cubicBezTo>
                  <a:cubicBezTo>
                    <a:pt x="148047" y="216"/>
                    <a:pt x="7672" y="136792"/>
                    <a:pt x="788" y="307730"/>
                  </a:cubicBezTo>
                  <a:cubicBezTo>
                    <a:pt x="353" y="312040"/>
                    <a:pt x="105" y="316397"/>
                    <a:pt x="105" y="320755"/>
                  </a:cubicBezTo>
                  <a:cubicBezTo>
                    <a:pt x="105" y="325019"/>
                    <a:pt x="353" y="329298"/>
                    <a:pt x="757" y="333547"/>
                  </a:cubicBezTo>
                  <a:cubicBezTo>
                    <a:pt x="7533" y="504593"/>
                    <a:pt x="147939" y="641309"/>
                    <a:pt x="320659" y="641309"/>
                  </a:cubicBezTo>
                  <a:cubicBezTo>
                    <a:pt x="361704" y="641309"/>
                    <a:pt x="400825" y="633292"/>
                    <a:pt x="436907" y="619228"/>
                  </a:cubicBezTo>
                  <a:cubicBezTo>
                    <a:pt x="437093" y="619275"/>
                    <a:pt x="437264" y="619321"/>
                    <a:pt x="437450" y="619352"/>
                  </a:cubicBezTo>
                  <a:cubicBezTo>
                    <a:pt x="438365" y="618918"/>
                    <a:pt x="439295" y="618468"/>
                    <a:pt x="440210" y="618034"/>
                  </a:cubicBezTo>
                  <a:cubicBezTo>
                    <a:pt x="453127" y="612824"/>
                    <a:pt x="465624" y="606854"/>
                    <a:pt x="477642" y="600078"/>
                  </a:cubicBezTo>
                  <a:cubicBezTo>
                    <a:pt x="557171" y="562058"/>
                    <a:pt x="648548" y="521758"/>
                    <a:pt x="755477" y="521758"/>
                  </a:cubicBezTo>
                  <a:cubicBezTo>
                    <a:pt x="872826" y="521758"/>
                    <a:pt x="974064" y="558569"/>
                    <a:pt x="1059517" y="601164"/>
                  </a:cubicBezTo>
                  <a:cubicBezTo>
                    <a:pt x="1063595" y="603428"/>
                    <a:pt x="1067828" y="605397"/>
                    <a:pt x="1071999" y="607475"/>
                  </a:cubicBezTo>
                  <a:cubicBezTo>
                    <a:pt x="1075597" y="609320"/>
                    <a:pt x="1079225" y="611165"/>
                    <a:pt x="1082760" y="613026"/>
                  </a:cubicBezTo>
                  <a:cubicBezTo>
                    <a:pt x="1082947" y="612995"/>
                    <a:pt x="1083117" y="612948"/>
                    <a:pt x="1083303" y="612917"/>
                  </a:cubicBezTo>
                  <a:cubicBezTo>
                    <a:pt x="1123433" y="630997"/>
                    <a:pt x="1167811" y="641293"/>
                    <a:pt x="1214685" y="641293"/>
                  </a:cubicBezTo>
                  <a:cubicBezTo>
                    <a:pt x="1387328" y="641293"/>
                    <a:pt x="1527688" y="504701"/>
                    <a:pt x="1534572" y="333748"/>
                  </a:cubicBezTo>
                  <a:cubicBezTo>
                    <a:pt x="1534975" y="329438"/>
                    <a:pt x="1535224" y="325096"/>
                    <a:pt x="1535224" y="320739"/>
                  </a:cubicBezTo>
                  <a:cubicBezTo>
                    <a:pt x="1535193" y="316304"/>
                    <a:pt x="1534929" y="311870"/>
                    <a:pt x="1534526" y="307450"/>
                  </a:cubicBezTo>
                  <a:close/>
                  <a:moveTo>
                    <a:pt x="320659" y="537869"/>
                  </a:moveTo>
                  <a:cubicBezTo>
                    <a:pt x="200752" y="537869"/>
                    <a:pt x="103561" y="440646"/>
                    <a:pt x="103561" y="320739"/>
                  </a:cubicBezTo>
                  <a:cubicBezTo>
                    <a:pt x="103561" y="200878"/>
                    <a:pt x="200768" y="103656"/>
                    <a:pt x="320659" y="103656"/>
                  </a:cubicBezTo>
                  <a:cubicBezTo>
                    <a:pt x="440536" y="103656"/>
                    <a:pt x="537727" y="200878"/>
                    <a:pt x="537727" y="320739"/>
                  </a:cubicBezTo>
                  <a:cubicBezTo>
                    <a:pt x="537727" y="440646"/>
                    <a:pt x="440551" y="537869"/>
                    <a:pt x="320659" y="537869"/>
                  </a:cubicBezTo>
                  <a:close/>
                  <a:moveTo>
                    <a:pt x="1214654" y="537838"/>
                  </a:moveTo>
                  <a:cubicBezTo>
                    <a:pt x="1094793" y="537838"/>
                    <a:pt x="997571" y="440662"/>
                    <a:pt x="997571" y="320755"/>
                  </a:cubicBezTo>
                  <a:cubicBezTo>
                    <a:pt x="997571" y="200909"/>
                    <a:pt x="1094793" y="103671"/>
                    <a:pt x="1214654" y="103671"/>
                  </a:cubicBezTo>
                  <a:cubicBezTo>
                    <a:pt x="1334561" y="103671"/>
                    <a:pt x="1431737" y="200909"/>
                    <a:pt x="1431737" y="320755"/>
                  </a:cubicBezTo>
                  <a:cubicBezTo>
                    <a:pt x="1431737" y="440662"/>
                    <a:pt x="1334577" y="537838"/>
                    <a:pt x="1214654" y="537838"/>
                  </a:cubicBezTo>
                  <a:close/>
                </a:path>
              </a:pathLst>
            </a:custGeom>
            <a:grpFill/>
            <a:ln w="15506" cap="flat">
              <a:noFill/>
              <a:prstDash val="solid"/>
              <a:miter/>
            </a:ln>
          </p:spPr>
          <p:txBody>
            <a:bodyPr rtlCol="0" anchor="ctr"/>
            <a:lstStyle/>
            <a:p>
              <a:endParaRPr lang="en-US" sz="1661"/>
            </a:p>
          </p:txBody>
        </p:sp>
        <p:sp>
          <p:nvSpPr>
            <p:cNvPr id="15" name="Freeform: Shape 14">
              <a:extLst>
                <a:ext uri="{FF2B5EF4-FFF2-40B4-BE49-F238E27FC236}">
                  <a16:creationId xmlns:a16="http://schemas.microsoft.com/office/drawing/2014/main" id="{B6758ADC-1C30-4BE4-B636-536DBD5AB09D}"/>
                </a:ext>
              </a:extLst>
            </p:cNvPr>
            <p:cNvSpPr/>
            <p:nvPr/>
          </p:nvSpPr>
          <p:spPr>
            <a:xfrm rot="7380011">
              <a:off x="1972172" y="5266923"/>
              <a:ext cx="217083" cy="217083"/>
            </a:xfrm>
            <a:custGeom>
              <a:avLst/>
              <a:gdLst>
                <a:gd name="connsiteX0" fmla="*/ 217085 w 217083"/>
                <a:gd name="connsiteY0" fmla="*/ 108797 h 217083"/>
                <a:gd name="connsiteX1" fmla="*/ 108543 w 217083"/>
                <a:gd name="connsiteY1" fmla="*/ 217339 h 217083"/>
                <a:gd name="connsiteX2" fmla="*/ 1 w 217083"/>
                <a:gd name="connsiteY2" fmla="*/ 108797 h 217083"/>
                <a:gd name="connsiteX3" fmla="*/ 108543 w 217083"/>
                <a:gd name="connsiteY3" fmla="*/ 255 h 217083"/>
                <a:gd name="connsiteX4" fmla="*/ 217085 w 217083"/>
                <a:gd name="connsiteY4" fmla="*/ 108797 h 217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083" h="217083">
                  <a:moveTo>
                    <a:pt x="217085" y="108797"/>
                  </a:moveTo>
                  <a:cubicBezTo>
                    <a:pt x="217085" y="168743"/>
                    <a:pt x="168489" y="217339"/>
                    <a:pt x="108543" y="217339"/>
                  </a:cubicBezTo>
                  <a:cubicBezTo>
                    <a:pt x="48597" y="217339"/>
                    <a:pt x="1" y="168743"/>
                    <a:pt x="1" y="108797"/>
                  </a:cubicBezTo>
                  <a:cubicBezTo>
                    <a:pt x="1" y="48851"/>
                    <a:pt x="48597" y="255"/>
                    <a:pt x="108543" y="255"/>
                  </a:cubicBezTo>
                  <a:cubicBezTo>
                    <a:pt x="168489" y="255"/>
                    <a:pt x="217085" y="48851"/>
                    <a:pt x="217085" y="108797"/>
                  </a:cubicBezTo>
                  <a:close/>
                </a:path>
              </a:pathLst>
            </a:custGeom>
            <a:grpFill/>
            <a:ln w="15506" cap="flat">
              <a:noFill/>
              <a:prstDash val="solid"/>
              <a:miter/>
            </a:ln>
          </p:spPr>
          <p:txBody>
            <a:bodyPr rtlCol="0" anchor="ctr"/>
            <a:lstStyle/>
            <a:p>
              <a:endParaRPr lang="en-US" sz="1661"/>
            </a:p>
          </p:txBody>
        </p:sp>
        <p:sp>
          <p:nvSpPr>
            <p:cNvPr id="16" name="Freeform: Shape 15">
              <a:extLst>
                <a:ext uri="{FF2B5EF4-FFF2-40B4-BE49-F238E27FC236}">
                  <a16:creationId xmlns:a16="http://schemas.microsoft.com/office/drawing/2014/main" id="{5FEF9A64-E879-42BA-9C42-1E33D1B25273}"/>
                </a:ext>
              </a:extLst>
            </p:cNvPr>
            <p:cNvSpPr/>
            <p:nvPr/>
          </p:nvSpPr>
          <p:spPr>
            <a:xfrm rot="7380011">
              <a:off x="1555458" y="4678101"/>
              <a:ext cx="1535122" cy="641094"/>
            </a:xfrm>
            <a:custGeom>
              <a:avLst/>
              <a:gdLst>
                <a:gd name="connsiteX0" fmla="*/ 1534480 w 1535122"/>
                <a:gd name="connsiteY0" fmla="*/ 307451 h 641094"/>
                <a:gd name="connsiteX1" fmla="*/ 1214608 w 1535122"/>
                <a:gd name="connsiteY1" fmla="*/ 216 h 641094"/>
                <a:gd name="connsiteX2" fmla="*/ 1084947 w 1535122"/>
                <a:gd name="connsiteY2" fmla="*/ 27770 h 641094"/>
                <a:gd name="connsiteX3" fmla="*/ 1084590 w 1535122"/>
                <a:gd name="connsiteY3" fmla="*/ 27708 h 641094"/>
                <a:gd name="connsiteX4" fmla="*/ 775370 w 1535122"/>
                <a:gd name="connsiteY4" fmla="*/ 109409 h 641094"/>
                <a:gd name="connsiteX5" fmla="*/ 454411 w 1535122"/>
                <a:gd name="connsiteY5" fmla="*/ 28142 h 641094"/>
                <a:gd name="connsiteX6" fmla="*/ 452023 w 1535122"/>
                <a:gd name="connsiteY6" fmla="*/ 28607 h 641094"/>
                <a:gd name="connsiteX7" fmla="*/ 320626 w 1535122"/>
                <a:gd name="connsiteY7" fmla="*/ 216 h 641094"/>
                <a:gd name="connsiteX8" fmla="*/ 737 w 1535122"/>
                <a:gd name="connsiteY8" fmla="*/ 307730 h 641094"/>
                <a:gd name="connsiteX9" fmla="*/ 55 w 1535122"/>
                <a:gd name="connsiteY9" fmla="*/ 320755 h 641094"/>
                <a:gd name="connsiteX10" fmla="*/ 706 w 1535122"/>
                <a:gd name="connsiteY10" fmla="*/ 333548 h 641094"/>
                <a:gd name="connsiteX11" fmla="*/ 320610 w 1535122"/>
                <a:gd name="connsiteY11" fmla="*/ 641310 h 641094"/>
                <a:gd name="connsiteX12" fmla="*/ 436859 w 1535122"/>
                <a:gd name="connsiteY12" fmla="*/ 619230 h 641094"/>
                <a:gd name="connsiteX13" fmla="*/ 437401 w 1535122"/>
                <a:gd name="connsiteY13" fmla="*/ 619354 h 641094"/>
                <a:gd name="connsiteX14" fmla="*/ 440161 w 1535122"/>
                <a:gd name="connsiteY14" fmla="*/ 618036 h 641094"/>
                <a:gd name="connsiteX15" fmla="*/ 477593 w 1535122"/>
                <a:gd name="connsiteY15" fmla="*/ 600080 h 641094"/>
                <a:gd name="connsiteX16" fmla="*/ 755429 w 1535122"/>
                <a:gd name="connsiteY16" fmla="*/ 521759 h 641094"/>
                <a:gd name="connsiteX17" fmla="*/ 1059470 w 1535122"/>
                <a:gd name="connsiteY17" fmla="*/ 601165 h 641094"/>
                <a:gd name="connsiteX18" fmla="*/ 1071952 w 1535122"/>
                <a:gd name="connsiteY18" fmla="*/ 607476 h 641094"/>
                <a:gd name="connsiteX19" fmla="*/ 1082714 w 1535122"/>
                <a:gd name="connsiteY19" fmla="*/ 613027 h 641094"/>
                <a:gd name="connsiteX20" fmla="*/ 1083256 w 1535122"/>
                <a:gd name="connsiteY20" fmla="*/ 612919 h 641094"/>
                <a:gd name="connsiteX21" fmla="*/ 1214639 w 1535122"/>
                <a:gd name="connsiteY21" fmla="*/ 641295 h 641094"/>
                <a:gd name="connsiteX22" fmla="*/ 1534527 w 1535122"/>
                <a:gd name="connsiteY22" fmla="*/ 333749 h 641094"/>
                <a:gd name="connsiteX23" fmla="*/ 1535178 w 1535122"/>
                <a:gd name="connsiteY23" fmla="*/ 320740 h 641094"/>
                <a:gd name="connsiteX24" fmla="*/ 1534480 w 1535122"/>
                <a:gd name="connsiteY24" fmla="*/ 307451 h 641094"/>
                <a:gd name="connsiteX25" fmla="*/ 320610 w 1535122"/>
                <a:gd name="connsiteY25" fmla="*/ 537870 h 641094"/>
                <a:gd name="connsiteX26" fmla="*/ 103511 w 1535122"/>
                <a:gd name="connsiteY26" fmla="*/ 320740 h 641094"/>
                <a:gd name="connsiteX27" fmla="*/ 320610 w 1535122"/>
                <a:gd name="connsiteY27" fmla="*/ 103656 h 641094"/>
                <a:gd name="connsiteX28" fmla="*/ 537679 w 1535122"/>
                <a:gd name="connsiteY28" fmla="*/ 320740 h 641094"/>
                <a:gd name="connsiteX29" fmla="*/ 320610 w 1535122"/>
                <a:gd name="connsiteY29" fmla="*/ 537870 h 641094"/>
                <a:gd name="connsiteX30" fmla="*/ 1214608 w 1535122"/>
                <a:gd name="connsiteY30" fmla="*/ 537839 h 641094"/>
                <a:gd name="connsiteX31" fmla="*/ 997524 w 1535122"/>
                <a:gd name="connsiteY31" fmla="*/ 320755 h 641094"/>
                <a:gd name="connsiteX32" fmla="*/ 1214608 w 1535122"/>
                <a:gd name="connsiteY32" fmla="*/ 103671 h 641094"/>
                <a:gd name="connsiteX33" fmla="*/ 1431691 w 1535122"/>
                <a:gd name="connsiteY33" fmla="*/ 320755 h 641094"/>
                <a:gd name="connsiteX34" fmla="*/ 1214608 w 1535122"/>
                <a:gd name="connsiteY34" fmla="*/ 537839 h 641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535122" h="641094">
                  <a:moveTo>
                    <a:pt x="1534480" y="307451"/>
                  </a:moveTo>
                  <a:cubicBezTo>
                    <a:pt x="1527456" y="136637"/>
                    <a:pt x="1387143" y="216"/>
                    <a:pt x="1214608" y="216"/>
                  </a:cubicBezTo>
                  <a:cubicBezTo>
                    <a:pt x="1168415" y="216"/>
                    <a:pt x="1124611" y="10186"/>
                    <a:pt x="1084947" y="27770"/>
                  </a:cubicBezTo>
                  <a:cubicBezTo>
                    <a:pt x="1084822" y="27754"/>
                    <a:pt x="1084698" y="27723"/>
                    <a:pt x="1084590" y="27708"/>
                  </a:cubicBezTo>
                  <a:cubicBezTo>
                    <a:pt x="999772" y="70334"/>
                    <a:pt x="896068" y="109409"/>
                    <a:pt x="775370" y="109409"/>
                  </a:cubicBezTo>
                  <a:cubicBezTo>
                    <a:pt x="655012" y="109409"/>
                    <a:pt x="541028" y="78567"/>
                    <a:pt x="454411" y="28142"/>
                  </a:cubicBezTo>
                  <a:cubicBezTo>
                    <a:pt x="453605" y="28297"/>
                    <a:pt x="452814" y="28467"/>
                    <a:pt x="452023" y="28607"/>
                  </a:cubicBezTo>
                  <a:cubicBezTo>
                    <a:pt x="411894" y="10527"/>
                    <a:pt x="367500" y="216"/>
                    <a:pt x="320626" y="216"/>
                  </a:cubicBezTo>
                  <a:cubicBezTo>
                    <a:pt x="147998" y="216"/>
                    <a:pt x="7622" y="136792"/>
                    <a:pt x="737" y="307730"/>
                  </a:cubicBezTo>
                  <a:cubicBezTo>
                    <a:pt x="303" y="312041"/>
                    <a:pt x="55" y="316398"/>
                    <a:pt x="55" y="320755"/>
                  </a:cubicBezTo>
                  <a:cubicBezTo>
                    <a:pt x="55" y="325019"/>
                    <a:pt x="303" y="329299"/>
                    <a:pt x="706" y="333548"/>
                  </a:cubicBezTo>
                  <a:cubicBezTo>
                    <a:pt x="7483" y="504594"/>
                    <a:pt x="147889" y="641310"/>
                    <a:pt x="320610" y="641310"/>
                  </a:cubicBezTo>
                  <a:cubicBezTo>
                    <a:pt x="361655" y="641310"/>
                    <a:pt x="400776" y="633294"/>
                    <a:pt x="436859" y="619230"/>
                  </a:cubicBezTo>
                  <a:cubicBezTo>
                    <a:pt x="437045" y="619276"/>
                    <a:pt x="437215" y="619323"/>
                    <a:pt x="437401" y="619354"/>
                  </a:cubicBezTo>
                  <a:cubicBezTo>
                    <a:pt x="438316" y="618920"/>
                    <a:pt x="439247" y="618470"/>
                    <a:pt x="440161" y="618036"/>
                  </a:cubicBezTo>
                  <a:cubicBezTo>
                    <a:pt x="453078" y="612826"/>
                    <a:pt x="465576" y="606856"/>
                    <a:pt x="477593" y="600080"/>
                  </a:cubicBezTo>
                  <a:cubicBezTo>
                    <a:pt x="557123" y="562059"/>
                    <a:pt x="648500" y="521759"/>
                    <a:pt x="755429" y="521759"/>
                  </a:cubicBezTo>
                  <a:cubicBezTo>
                    <a:pt x="872778" y="521759"/>
                    <a:pt x="974017" y="558570"/>
                    <a:pt x="1059470" y="601165"/>
                  </a:cubicBezTo>
                  <a:cubicBezTo>
                    <a:pt x="1063548" y="603429"/>
                    <a:pt x="1067781" y="605398"/>
                    <a:pt x="1071952" y="607476"/>
                  </a:cubicBezTo>
                  <a:cubicBezTo>
                    <a:pt x="1075550" y="609321"/>
                    <a:pt x="1079178" y="611167"/>
                    <a:pt x="1082714" y="613027"/>
                  </a:cubicBezTo>
                  <a:cubicBezTo>
                    <a:pt x="1082900" y="612996"/>
                    <a:pt x="1083070" y="612950"/>
                    <a:pt x="1083256" y="612919"/>
                  </a:cubicBezTo>
                  <a:cubicBezTo>
                    <a:pt x="1123386" y="630999"/>
                    <a:pt x="1167764" y="641295"/>
                    <a:pt x="1214639" y="641295"/>
                  </a:cubicBezTo>
                  <a:cubicBezTo>
                    <a:pt x="1387282" y="641295"/>
                    <a:pt x="1527642" y="504703"/>
                    <a:pt x="1534527" y="333749"/>
                  </a:cubicBezTo>
                  <a:cubicBezTo>
                    <a:pt x="1534930" y="329439"/>
                    <a:pt x="1535178" y="325097"/>
                    <a:pt x="1535178" y="320740"/>
                  </a:cubicBezTo>
                  <a:cubicBezTo>
                    <a:pt x="1535147" y="316305"/>
                    <a:pt x="1534884" y="311870"/>
                    <a:pt x="1534480" y="307451"/>
                  </a:cubicBezTo>
                  <a:close/>
                  <a:moveTo>
                    <a:pt x="320610" y="537870"/>
                  </a:moveTo>
                  <a:cubicBezTo>
                    <a:pt x="200703" y="537870"/>
                    <a:pt x="103511" y="440647"/>
                    <a:pt x="103511" y="320740"/>
                  </a:cubicBezTo>
                  <a:cubicBezTo>
                    <a:pt x="103511" y="200878"/>
                    <a:pt x="200718" y="103656"/>
                    <a:pt x="320610" y="103656"/>
                  </a:cubicBezTo>
                  <a:cubicBezTo>
                    <a:pt x="440487" y="103656"/>
                    <a:pt x="537679" y="200878"/>
                    <a:pt x="537679" y="320740"/>
                  </a:cubicBezTo>
                  <a:cubicBezTo>
                    <a:pt x="537679" y="440647"/>
                    <a:pt x="440503" y="537870"/>
                    <a:pt x="320610" y="537870"/>
                  </a:cubicBezTo>
                  <a:close/>
                  <a:moveTo>
                    <a:pt x="1214608" y="537839"/>
                  </a:moveTo>
                  <a:cubicBezTo>
                    <a:pt x="1094746" y="537839"/>
                    <a:pt x="997524" y="440663"/>
                    <a:pt x="997524" y="320755"/>
                  </a:cubicBezTo>
                  <a:cubicBezTo>
                    <a:pt x="997524" y="200909"/>
                    <a:pt x="1094746" y="103671"/>
                    <a:pt x="1214608" y="103671"/>
                  </a:cubicBezTo>
                  <a:cubicBezTo>
                    <a:pt x="1334515" y="103671"/>
                    <a:pt x="1431691" y="200909"/>
                    <a:pt x="1431691" y="320755"/>
                  </a:cubicBezTo>
                  <a:cubicBezTo>
                    <a:pt x="1431691" y="440663"/>
                    <a:pt x="1334531" y="537839"/>
                    <a:pt x="1214608" y="537839"/>
                  </a:cubicBezTo>
                  <a:close/>
                </a:path>
              </a:pathLst>
            </a:custGeom>
            <a:grpFill/>
            <a:ln w="15506" cap="flat">
              <a:noFill/>
              <a:prstDash val="solid"/>
              <a:miter/>
            </a:ln>
          </p:spPr>
          <p:txBody>
            <a:bodyPr rtlCol="0" anchor="ctr"/>
            <a:lstStyle/>
            <a:p>
              <a:endParaRPr lang="en-US" sz="1661"/>
            </a:p>
          </p:txBody>
        </p:sp>
        <p:sp>
          <p:nvSpPr>
            <p:cNvPr id="17" name="Freeform: Shape 16">
              <a:extLst>
                <a:ext uri="{FF2B5EF4-FFF2-40B4-BE49-F238E27FC236}">
                  <a16:creationId xmlns:a16="http://schemas.microsoft.com/office/drawing/2014/main" id="{0655FE5D-2751-4E4C-8E5F-2BCACF179460}"/>
                </a:ext>
              </a:extLst>
            </p:cNvPr>
            <p:cNvSpPr/>
            <p:nvPr/>
          </p:nvSpPr>
          <p:spPr>
            <a:xfrm rot="3480064">
              <a:off x="2455611" y="4516445"/>
              <a:ext cx="217083" cy="217083"/>
            </a:xfrm>
            <a:custGeom>
              <a:avLst/>
              <a:gdLst>
                <a:gd name="connsiteX0" fmla="*/ 217192 w 217083"/>
                <a:gd name="connsiteY0" fmla="*/ 108718 h 217083"/>
                <a:gd name="connsiteX1" fmla="*/ 108651 w 217083"/>
                <a:gd name="connsiteY1" fmla="*/ 217259 h 217083"/>
                <a:gd name="connsiteX2" fmla="*/ 109 w 217083"/>
                <a:gd name="connsiteY2" fmla="*/ 108718 h 217083"/>
                <a:gd name="connsiteX3" fmla="*/ 108651 w 217083"/>
                <a:gd name="connsiteY3" fmla="*/ 176 h 217083"/>
                <a:gd name="connsiteX4" fmla="*/ 217192 w 217083"/>
                <a:gd name="connsiteY4" fmla="*/ 108718 h 217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083" h="217083">
                  <a:moveTo>
                    <a:pt x="217192" y="108718"/>
                  </a:moveTo>
                  <a:cubicBezTo>
                    <a:pt x="217192" y="168664"/>
                    <a:pt x="168597" y="217259"/>
                    <a:pt x="108651" y="217259"/>
                  </a:cubicBezTo>
                  <a:cubicBezTo>
                    <a:pt x="48705" y="217259"/>
                    <a:pt x="109" y="168664"/>
                    <a:pt x="109" y="108718"/>
                  </a:cubicBezTo>
                  <a:cubicBezTo>
                    <a:pt x="109" y="48772"/>
                    <a:pt x="48705" y="176"/>
                    <a:pt x="108651" y="176"/>
                  </a:cubicBezTo>
                  <a:cubicBezTo>
                    <a:pt x="168597" y="176"/>
                    <a:pt x="217192" y="48772"/>
                    <a:pt x="217192" y="108718"/>
                  </a:cubicBezTo>
                  <a:close/>
                </a:path>
              </a:pathLst>
            </a:custGeom>
            <a:grpFill/>
            <a:ln w="15506" cap="flat">
              <a:noFill/>
              <a:prstDash val="solid"/>
              <a:miter/>
            </a:ln>
          </p:spPr>
          <p:txBody>
            <a:bodyPr rtlCol="0" anchor="ctr"/>
            <a:lstStyle/>
            <a:p>
              <a:endParaRPr lang="en-US" sz="1661"/>
            </a:p>
          </p:txBody>
        </p:sp>
      </p:grpSp>
      <p:sp>
        <p:nvSpPr>
          <p:cNvPr id="2" name="Slide Number Placeholder 1">
            <a:extLst>
              <a:ext uri="{FF2B5EF4-FFF2-40B4-BE49-F238E27FC236}">
                <a16:creationId xmlns:a16="http://schemas.microsoft.com/office/drawing/2014/main" id="{9169D997-92FD-4FEE-8729-EE4AB6CFE4AD}"/>
              </a:ext>
            </a:extLst>
          </p:cNvPr>
          <p:cNvSpPr>
            <a:spLocks noGrp="1"/>
          </p:cNvSpPr>
          <p:nvPr>
            <p:ph type="sldNum" sz="quarter" idx="2"/>
          </p:nvPr>
        </p:nvSpPr>
        <p:spPr>
          <a:xfrm>
            <a:off x="7884221" y="6054405"/>
            <a:ext cx="158055" cy="248530"/>
          </a:xfrm>
        </p:spPr>
        <p:txBody>
          <a:bodyPr/>
          <a:lstStyle/>
          <a:p>
            <a:fld id="{86CB4B4D-7CA3-9044-876B-883B54F8677D}" type="slidenum">
              <a:rPr lang="en-US" smtClean="0"/>
              <a:t>1</a:t>
            </a:fld>
            <a:endParaRPr lang="en-US"/>
          </a:p>
        </p:txBody>
      </p:sp>
      <p:sp>
        <p:nvSpPr>
          <p:cNvPr id="3" name="Rectangle 2">
            <a:extLst>
              <a:ext uri="{FF2B5EF4-FFF2-40B4-BE49-F238E27FC236}">
                <a16:creationId xmlns:a16="http://schemas.microsoft.com/office/drawing/2014/main" id="{F81B9C8F-49A9-4829-AA34-97F71C309038}"/>
              </a:ext>
            </a:extLst>
          </p:cNvPr>
          <p:cNvSpPr/>
          <p:nvPr/>
        </p:nvSpPr>
        <p:spPr>
          <a:xfrm>
            <a:off x="0" y="1610521"/>
            <a:ext cx="8636000" cy="2611679"/>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pic>
        <p:nvPicPr>
          <p:cNvPr id="9" name="Picture 8" descr="Logo&#10;&#10;Description automatically generated">
            <a:extLst>
              <a:ext uri="{FF2B5EF4-FFF2-40B4-BE49-F238E27FC236}">
                <a16:creationId xmlns:a16="http://schemas.microsoft.com/office/drawing/2014/main" id="{07A0BDE0-5042-4A37-8725-06B2F5E7AD6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36919"/>
            <a:ext cx="8636000" cy="249115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71AD0B-FEB4-E0C8-C5E1-48441284830B}"/>
              </a:ext>
            </a:extLst>
          </p:cNvPr>
          <p:cNvSpPr>
            <a:spLocks noGrp="1"/>
          </p:cNvSpPr>
          <p:nvPr>
            <p:ph type="sldNum" sz="quarter" idx="2"/>
          </p:nvPr>
        </p:nvSpPr>
        <p:spPr>
          <a:xfrm>
            <a:off x="7844148" y="6069024"/>
            <a:ext cx="198129" cy="219291"/>
          </a:xfrm>
        </p:spPr>
        <p:txBody>
          <a:bodyPr/>
          <a:lstStyle/>
          <a:p>
            <a:fld id="{86CB4B4D-7CA3-9044-876B-883B54F8677D}" type="slidenum">
              <a:rPr lang="en-US" dirty="0" smtClean="0"/>
              <a:t>10</a:t>
            </a:fld>
            <a:endParaRPr lang="en-US" dirty="0"/>
          </a:p>
        </p:txBody>
      </p:sp>
      <p:sp>
        <p:nvSpPr>
          <p:cNvPr id="10" name="Google Shape;98;p3">
            <a:extLst>
              <a:ext uri="{FF2B5EF4-FFF2-40B4-BE49-F238E27FC236}">
                <a16:creationId xmlns:a16="http://schemas.microsoft.com/office/drawing/2014/main" id="{107D3C44-42BB-7193-8E0D-D6006785F58F}"/>
              </a:ext>
            </a:extLst>
          </p:cNvPr>
          <p:cNvSpPr txBox="1"/>
          <p:nvPr/>
        </p:nvSpPr>
        <p:spPr>
          <a:xfrm>
            <a:off x="245065" y="338762"/>
            <a:ext cx="8116225" cy="815942"/>
          </a:xfrm>
          <a:prstGeom prst="rect">
            <a:avLst/>
          </a:prstGeom>
          <a:noFill/>
          <a:ln>
            <a:noFill/>
          </a:ln>
        </p:spPr>
        <p:txBody>
          <a:bodyPr spcFirstLastPara="1" wrap="square" lIns="0" tIns="0" rIns="0" bIns="0" anchor="t" anchorCtr="0">
            <a:noAutofit/>
          </a:bodyPr>
          <a:lstStyle/>
          <a:p>
            <a:r>
              <a:rPr lang="en-GB" sz="2400" b="1" dirty="0">
                <a:solidFill>
                  <a:srgbClr val="5D91BC"/>
                </a:solidFill>
                <a:latin typeface="Calibri"/>
                <a:cs typeface="Calibri"/>
              </a:rPr>
              <a:t>On-site</a:t>
            </a:r>
            <a:endParaRPr lang="en-US" dirty="0"/>
          </a:p>
          <a:p>
            <a:r>
              <a:rPr lang="en-GB" b="1" dirty="0">
                <a:solidFill>
                  <a:srgbClr val="434343"/>
                </a:solidFill>
                <a:latin typeface="Calibri"/>
                <a:cs typeface="Calibri"/>
              </a:rPr>
              <a:t>Demonstration of autonomous truck loading </a:t>
            </a:r>
            <a:endParaRPr lang="en-GB" dirty="0"/>
          </a:p>
        </p:txBody>
      </p:sp>
      <p:sp>
        <p:nvSpPr>
          <p:cNvPr id="4" name="Google Shape;178;p10">
            <a:extLst>
              <a:ext uri="{FF2B5EF4-FFF2-40B4-BE49-F238E27FC236}">
                <a16:creationId xmlns:a16="http://schemas.microsoft.com/office/drawing/2014/main" id="{DCD24106-66E6-D95E-40F6-88F11278507E}"/>
              </a:ext>
            </a:extLst>
          </p:cNvPr>
          <p:cNvSpPr txBox="1"/>
          <p:nvPr/>
        </p:nvSpPr>
        <p:spPr>
          <a:xfrm>
            <a:off x="520479" y="4168628"/>
            <a:ext cx="7608776" cy="1198941"/>
          </a:xfrm>
          <a:prstGeom prst="rect">
            <a:avLst/>
          </a:prstGeom>
          <a:noFill/>
          <a:ln>
            <a:noFill/>
          </a:ln>
        </p:spPr>
        <p:txBody>
          <a:bodyPr spcFirstLastPara="1" wrap="square" lIns="68572" tIns="34277" rIns="68572" bIns="34277" anchor="t" anchorCtr="0">
            <a:noAutofit/>
          </a:bodyPr>
          <a:lstStyle/>
          <a:p>
            <a:pPr lvl="1">
              <a:lnSpc>
                <a:spcPct val="90000"/>
              </a:lnSpc>
            </a:pPr>
            <a:r>
              <a:rPr lang="en-GB" b="1" dirty="0">
                <a:latin typeface="Calibri"/>
                <a:ea typeface="Calibri"/>
                <a:cs typeface="Calibri"/>
              </a:rPr>
              <a:t>Pallets management in arbitrary </a:t>
            </a:r>
            <a:r>
              <a:rPr lang="en-GB" b="1" dirty="0">
                <a:latin typeface="Calibri"/>
                <a:ea typeface="Calibri"/>
                <a:cs typeface="Calibri"/>
                <a:sym typeface="Calibri"/>
              </a:rPr>
              <a:t>area</a:t>
            </a:r>
            <a:endParaRPr lang="it-IT" b="1" dirty="0"/>
          </a:p>
          <a:p>
            <a:pPr marL="342900" lvl="1" indent="-342900">
              <a:lnSpc>
                <a:spcPct val="90000"/>
              </a:lnSpc>
              <a:buFont typeface="Wingdings"/>
              <a:buChar char="ü"/>
            </a:pPr>
            <a:r>
              <a:rPr lang="en-GB" dirty="0">
                <a:latin typeface="Calibri"/>
                <a:cs typeface="Calibri"/>
              </a:rPr>
              <a:t>Mission: load and unload pallets on a truck in arbitrary area</a:t>
            </a:r>
          </a:p>
          <a:p>
            <a:pPr marL="342900" lvl="1" indent="-342900">
              <a:lnSpc>
                <a:spcPct val="90000"/>
              </a:lnSpc>
              <a:buFont typeface="Wingdings"/>
              <a:buChar char="ü"/>
            </a:pPr>
            <a:r>
              <a:rPr lang="en-GB" dirty="0">
                <a:latin typeface="Calibri"/>
                <a:cs typeface="Calibri"/>
              </a:rPr>
              <a:t>Tests on going (Final Demonstration on May, </a:t>
            </a:r>
            <a:r>
              <a:rPr lang="en-GB" dirty="0" err="1">
                <a:ea typeface="+mj-lt"/>
                <a:cs typeface="+mj-lt"/>
              </a:rPr>
              <a:t>Seibersdorf</a:t>
            </a:r>
            <a:r>
              <a:rPr lang="en-GB" dirty="0">
                <a:ea typeface="+mj-lt"/>
                <a:cs typeface="+mj-lt"/>
              </a:rPr>
              <a:t> (Austria)</a:t>
            </a:r>
            <a:endParaRPr dirty="0"/>
          </a:p>
          <a:p>
            <a:pPr lvl="1">
              <a:lnSpc>
                <a:spcPct val="90000"/>
              </a:lnSpc>
              <a:buSzPts val="3000"/>
            </a:pPr>
            <a:endParaRPr lang="en-GB" b="1">
              <a:latin typeface="Calibri"/>
              <a:ea typeface="Calibri"/>
              <a:cs typeface="Calibri"/>
            </a:endParaRPr>
          </a:p>
        </p:txBody>
      </p:sp>
      <p:pic>
        <p:nvPicPr>
          <p:cNvPr id="7" name="Image 6" descr="Une image contenant roue, pneu, plein air, véhicule&#10;&#10;Description générée automatiquement">
            <a:extLst>
              <a:ext uri="{FF2B5EF4-FFF2-40B4-BE49-F238E27FC236}">
                <a16:creationId xmlns:a16="http://schemas.microsoft.com/office/drawing/2014/main" id="{FCDB7560-1257-C6CF-1C26-852282E8DF94}"/>
              </a:ext>
            </a:extLst>
          </p:cNvPr>
          <p:cNvPicPr>
            <a:picLocks noChangeAspect="1"/>
          </p:cNvPicPr>
          <p:nvPr/>
        </p:nvPicPr>
        <p:blipFill>
          <a:blip r:embed="rId2"/>
          <a:stretch>
            <a:fillRect/>
          </a:stretch>
        </p:blipFill>
        <p:spPr>
          <a:xfrm>
            <a:off x="770760" y="1052329"/>
            <a:ext cx="3046694" cy="3071460"/>
          </a:xfrm>
          <a:prstGeom prst="rect">
            <a:avLst/>
          </a:prstGeom>
        </p:spPr>
      </p:pic>
      <p:pic>
        <p:nvPicPr>
          <p:cNvPr id="6" name="Picture 5" descr="A red machine with lights on&#10;&#10;Description automatically generated">
            <a:extLst>
              <a:ext uri="{FF2B5EF4-FFF2-40B4-BE49-F238E27FC236}">
                <a16:creationId xmlns:a16="http://schemas.microsoft.com/office/drawing/2014/main" id="{9A5B4DB7-4E98-030E-81B0-84D15151EB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3177" y="1199543"/>
            <a:ext cx="4153480" cy="2343477"/>
          </a:xfrm>
          <a:prstGeom prst="rect">
            <a:avLst/>
          </a:prstGeom>
        </p:spPr>
      </p:pic>
    </p:spTree>
    <p:extLst>
      <p:ext uri="{BB962C8B-B14F-4D97-AF65-F5344CB8AC3E}">
        <p14:creationId xmlns:p14="http://schemas.microsoft.com/office/powerpoint/2010/main" val="12252829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245D81FA-0452-32F6-8269-6EA899042391}"/>
              </a:ext>
            </a:extLst>
          </p:cNvPr>
          <p:cNvSpPr>
            <a:spLocks noGrp="1"/>
          </p:cNvSpPr>
          <p:nvPr>
            <p:ph type="sldNum" sz="quarter" idx="2"/>
          </p:nvPr>
        </p:nvSpPr>
        <p:spPr/>
        <p:txBody>
          <a:bodyPr/>
          <a:lstStyle/>
          <a:p>
            <a:fld id="{86CB4B4D-7CA3-9044-876B-883B54F8677D}" type="slidenum">
              <a:rPr lang="en-US" smtClean="0"/>
              <a:t>11</a:t>
            </a:fld>
            <a:endParaRPr lang="en-US"/>
          </a:p>
        </p:txBody>
      </p:sp>
      <p:sp>
        <p:nvSpPr>
          <p:cNvPr id="3" name="Segnaposto testo 2">
            <a:extLst>
              <a:ext uri="{FF2B5EF4-FFF2-40B4-BE49-F238E27FC236}">
                <a16:creationId xmlns:a16="http://schemas.microsoft.com/office/drawing/2014/main" id="{A61F8B26-9A67-B52E-854F-DD365137AC29}"/>
              </a:ext>
            </a:extLst>
          </p:cNvPr>
          <p:cNvSpPr>
            <a:spLocks noGrp="1"/>
          </p:cNvSpPr>
          <p:nvPr>
            <p:ph type="body" sz="quarter" idx="10"/>
          </p:nvPr>
        </p:nvSpPr>
        <p:spPr>
          <a:xfrm>
            <a:off x="144707" y="202949"/>
            <a:ext cx="5359084" cy="1169813"/>
          </a:xfrm>
        </p:spPr>
        <p:txBody>
          <a:bodyPr lIns="91440" tIns="45720" rIns="91440" bIns="45720" anchor="t"/>
          <a:lstStyle/>
          <a:p>
            <a:r>
              <a:rPr lang="it-IT" sz="4000" b="1" dirty="0">
                <a:solidFill>
                  <a:srgbClr val="05233F"/>
                </a:solidFill>
              </a:rPr>
              <a:t>AWARD 2nd </a:t>
            </a:r>
            <a:r>
              <a:rPr lang="it-IT" sz="4000" b="1" dirty="0" err="1">
                <a:solidFill>
                  <a:srgbClr val="05233F"/>
                </a:solidFill>
              </a:rPr>
              <a:t>Final</a:t>
            </a:r>
            <a:r>
              <a:rPr lang="it-IT" sz="4000" b="1" dirty="0">
                <a:solidFill>
                  <a:srgbClr val="05233F"/>
                </a:solidFill>
              </a:rPr>
              <a:t> Conference</a:t>
            </a:r>
          </a:p>
          <a:p>
            <a:endParaRPr lang="it-IT" sz="4000" dirty="0">
              <a:solidFill>
                <a:srgbClr val="05233F"/>
              </a:solidFill>
              <a:ea typeface="Calibri"/>
              <a:cs typeface="Calibri"/>
            </a:endParaRPr>
          </a:p>
        </p:txBody>
      </p:sp>
      <p:pic>
        <p:nvPicPr>
          <p:cNvPr id="7" name="Immagine 6" descr="Immagine che contiene testo, schermata, Carattere, biglietto da visita&#10;&#10;Descrizione generata automaticamente">
            <a:extLst>
              <a:ext uri="{FF2B5EF4-FFF2-40B4-BE49-F238E27FC236}">
                <a16:creationId xmlns:a16="http://schemas.microsoft.com/office/drawing/2014/main" id="{5E78506C-C88F-EC06-BF12-ED3228FAF380}"/>
              </a:ext>
            </a:extLst>
          </p:cNvPr>
          <p:cNvPicPr>
            <a:picLocks noChangeAspect="1"/>
          </p:cNvPicPr>
          <p:nvPr/>
        </p:nvPicPr>
        <p:blipFill>
          <a:blip r:embed="rId2"/>
          <a:stretch>
            <a:fillRect/>
          </a:stretch>
        </p:blipFill>
        <p:spPr>
          <a:xfrm>
            <a:off x="147975" y="1563870"/>
            <a:ext cx="8374828" cy="4844080"/>
          </a:xfrm>
          <a:prstGeom prst="rect">
            <a:avLst/>
          </a:prstGeom>
        </p:spPr>
      </p:pic>
      <p:pic>
        <p:nvPicPr>
          <p:cNvPr id="4" name="Immagine 3" descr="Immagine che contiene modello, pixel&#10;&#10;Descrizione generata automaticamente">
            <a:extLst>
              <a:ext uri="{FF2B5EF4-FFF2-40B4-BE49-F238E27FC236}">
                <a16:creationId xmlns:a16="http://schemas.microsoft.com/office/drawing/2014/main" id="{371ACE87-D8A0-9920-FCF3-EE573F433622}"/>
              </a:ext>
            </a:extLst>
          </p:cNvPr>
          <p:cNvPicPr>
            <a:picLocks noChangeAspect="1"/>
          </p:cNvPicPr>
          <p:nvPr/>
        </p:nvPicPr>
        <p:blipFill>
          <a:blip r:embed="rId3"/>
          <a:stretch>
            <a:fillRect/>
          </a:stretch>
        </p:blipFill>
        <p:spPr>
          <a:xfrm>
            <a:off x="6141945" y="106227"/>
            <a:ext cx="1523520" cy="1360577"/>
          </a:xfrm>
          <a:prstGeom prst="rect">
            <a:avLst/>
          </a:prstGeom>
        </p:spPr>
      </p:pic>
    </p:spTree>
    <p:extLst>
      <p:ext uri="{BB962C8B-B14F-4D97-AF65-F5344CB8AC3E}">
        <p14:creationId xmlns:p14="http://schemas.microsoft.com/office/powerpoint/2010/main" val="14274384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245D81FA-0452-32F6-8269-6EA899042391}"/>
              </a:ext>
            </a:extLst>
          </p:cNvPr>
          <p:cNvSpPr>
            <a:spLocks noGrp="1"/>
          </p:cNvSpPr>
          <p:nvPr>
            <p:ph type="sldNum" sz="quarter" idx="2"/>
          </p:nvPr>
        </p:nvSpPr>
        <p:spPr/>
        <p:txBody>
          <a:bodyPr/>
          <a:lstStyle/>
          <a:p>
            <a:fld id="{86CB4B4D-7CA3-9044-876B-883B54F8677D}" type="slidenum">
              <a:rPr lang="en-US" smtClean="0"/>
              <a:t>12</a:t>
            </a:fld>
            <a:endParaRPr lang="en-US"/>
          </a:p>
        </p:txBody>
      </p:sp>
      <p:sp>
        <p:nvSpPr>
          <p:cNvPr id="3" name="Segnaposto testo 2">
            <a:extLst>
              <a:ext uri="{FF2B5EF4-FFF2-40B4-BE49-F238E27FC236}">
                <a16:creationId xmlns:a16="http://schemas.microsoft.com/office/drawing/2014/main" id="{A61F8B26-9A67-B52E-854F-DD365137AC29}"/>
              </a:ext>
            </a:extLst>
          </p:cNvPr>
          <p:cNvSpPr>
            <a:spLocks noGrp="1"/>
          </p:cNvSpPr>
          <p:nvPr>
            <p:ph type="body" sz="quarter" idx="10"/>
          </p:nvPr>
        </p:nvSpPr>
        <p:spPr>
          <a:xfrm>
            <a:off x="306867" y="229976"/>
            <a:ext cx="8034071" cy="1169813"/>
          </a:xfrm>
        </p:spPr>
        <p:txBody>
          <a:bodyPr lIns="91440" tIns="45720" rIns="91440" bIns="45720" anchor="t"/>
          <a:lstStyle/>
          <a:p>
            <a:r>
              <a:rPr lang="it-IT" sz="4000" b="1" dirty="0">
                <a:solidFill>
                  <a:srgbClr val="05233F"/>
                </a:solidFill>
                <a:cs typeface="Helvetica"/>
              </a:rPr>
              <a:t>AWARD Survey #4: </a:t>
            </a:r>
            <a:r>
              <a:rPr lang="it-IT" sz="4000" b="1" dirty="0" err="1">
                <a:solidFill>
                  <a:srgbClr val="05233F"/>
                </a:solidFill>
                <a:cs typeface="Helvetica"/>
              </a:rPr>
              <a:t>Automated</a:t>
            </a:r>
            <a:r>
              <a:rPr lang="it-IT" sz="4000" b="1" dirty="0">
                <a:solidFill>
                  <a:srgbClr val="05233F"/>
                </a:solidFill>
                <a:cs typeface="Helvetica"/>
              </a:rPr>
              <a:t> </a:t>
            </a:r>
            <a:r>
              <a:rPr lang="it-IT" sz="4000" b="1" dirty="0" err="1">
                <a:solidFill>
                  <a:srgbClr val="05233F"/>
                </a:solidFill>
                <a:cs typeface="Helvetica"/>
              </a:rPr>
              <a:t>vehicles</a:t>
            </a:r>
            <a:r>
              <a:rPr lang="it-IT" sz="4000" b="1" dirty="0">
                <a:solidFill>
                  <a:srgbClr val="05233F"/>
                </a:solidFill>
                <a:cs typeface="Helvetica"/>
              </a:rPr>
              <a:t> in </a:t>
            </a:r>
            <a:r>
              <a:rPr lang="it-IT" sz="4000" b="1" dirty="0" err="1">
                <a:solidFill>
                  <a:srgbClr val="05233F"/>
                </a:solidFill>
                <a:cs typeface="Helvetica"/>
              </a:rPr>
              <a:t>logistics</a:t>
            </a:r>
            <a:r>
              <a:rPr lang="it-IT" sz="4000" b="1" dirty="0">
                <a:solidFill>
                  <a:srgbClr val="05233F"/>
                </a:solidFill>
                <a:cs typeface="Helvetica"/>
              </a:rPr>
              <a:t> </a:t>
            </a:r>
            <a:r>
              <a:rPr lang="it-IT" sz="4000" b="1" dirty="0" err="1">
                <a:solidFill>
                  <a:srgbClr val="05233F"/>
                </a:solidFill>
                <a:cs typeface="Helvetica"/>
              </a:rPr>
              <a:t>operations</a:t>
            </a:r>
            <a:endParaRPr lang="it-IT" dirty="0" err="1"/>
          </a:p>
          <a:p>
            <a:endParaRPr lang="it-IT" sz="4000" b="1" dirty="0">
              <a:solidFill>
                <a:srgbClr val="05233F"/>
              </a:solidFill>
            </a:endParaRPr>
          </a:p>
          <a:p>
            <a:endParaRPr lang="it-IT" sz="4000" dirty="0">
              <a:solidFill>
                <a:srgbClr val="05233F"/>
              </a:solidFill>
              <a:ea typeface="Calibri"/>
              <a:cs typeface="Calibri"/>
            </a:endParaRPr>
          </a:p>
        </p:txBody>
      </p:sp>
      <p:pic>
        <p:nvPicPr>
          <p:cNvPr id="5" name="Immagine 4" descr="Immagine che contiene modello, quadrato, pixel&#10;&#10;Descrizione generata automaticamente">
            <a:extLst>
              <a:ext uri="{FF2B5EF4-FFF2-40B4-BE49-F238E27FC236}">
                <a16:creationId xmlns:a16="http://schemas.microsoft.com/office/drawing/2014/main" id="{726D67AA-1808-C994-FBC0-E1F80E1B514F}"/>
              </a:ext>
            </a:extLst>
          </p:cNvPr>
          <p:cNvPicPr>
            <a:picLocks noChangeAspect="1"/>
          </p:cNvPicPr>
          <p:nvPr/>
        </p:nvPicPr>
        <p:blipFill>
          <a:blip r:embed="rId2"/>
          <a:stretch>
            <a:fillRect/>
          </a:stretch>
        </p:blipFill>
        <p:spPr>
          <a:xfrm>
            <a:off x="2493345" y="1824574"/>
            <a:ext cx="3438106" cy="3438106"/>
          </a:xfrm>
          <a:prstGeom prst="rect">
            <a:avLst/>
          </a:prstGeom>
        </p:spPr>
      </p:pic>
    </p:spTree>
    <p:extLst>
      <p:ext uri="{BB962C8B-B14F-4D97-AF65-F5344CB8AC3E}">
        <p14:creationId xmlns:p14="http://schemas.microsoft.com/office/powerpoint/2010/main" val="36455232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84B7E4"/>
        </a:solidFill>
        <a:effectLst/>
      </p:bgPr>
    </p:bg>
    <p:spTree>
      <p:nvGrpSpPr>
        <p:cNvPr id="1" name=""/>
        <p:cNvGrpSpPr/>
        <p:nvPr/>
      </p:nvGrpSpPr>
      <p:grpSpPr>
        <a:xfrm>
          <a:off x="0" y="0"/>
          <a:ext cx="0" cy="0"/>
          <a:chOff x="0" y="0"/>
          <a:chExt cx="0" cy="0"/>
        </a:xfrm>
      </p:grpSpPr>
      <p:sp>
        <p:nvSpPr>
          <p:cNvPr id="21" name="Freeform 2">
            <a:extLst>
              <a:ext uri="{FF2B5EF4-FFF2-40B4-BE49-F238E27FC236}">
                <a16:creationId xmlns:a16="http://schemas.microsoft.com/office/drawing/2014/main" id="{3257E135-6079-6F8E-7C24-731B7FA8EC54}"/>
              </a:ext>
            </a:extLst>
          </p:cNvPr>
          <p:cNvSpPr/>
          <p:nvPr/>
        </p:nvSpPr>
        <p:spPr>
          <a:xfrm>
            <a:off x="-6789" y="0"/>
            <a:ext cx="8635999" cy="6504157"/>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9200" r="-9200"/>
            </a:stretch>
          </a:blipFill>
        </p:spPr>
        <p:txBody>
          <a:bodyPr/>
          <a:lstStyle/>
          <a:p>
            <a:endParaRPr lang="en-GB"/>
          </a:p>
        </p:txBody>
      </p:sp>
      <p:sp>
        <p:nvSpPr>
          <p:cNvPr id="7" name="TextBox 6">
            <a:extLst>
              <a:ext uri="{FF2B5EF4-FFF2-40B4-BE49-F238E27FC236}">
                <a16:creationId xmlns:a16="http://schemas.microsoft.com/office/drawing/2014/main" id="{E3F3B4F5-6478-4E21-BBE5-BB8F6A1BD8EF}"/>
              </a:ext>
            </a:extLst>
          </p:cNvPr>
          <p:cNvSpPr txBox="1"/>
          <p:nvPr/>
        </p:nvSpPr>
        <p:spPr>
          <a:xfrm>
            <a:off x="4318000" y="5113421"/>
            <a:ext cx="3928615" cy="3692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2183" tIns="42183" rIns="42183" bIns="42183" numCol="1" spcCol="38100" rtlCol="0" anchor="t">
            <a:spAutoFit/>
          </a:bodyPr>
          <a:lstStyle/>
          <a:p>
            <a:pPr defTabSz="421858"/>
            <a:r>
              <a:rPr lang="en-US" sz="923">
                <a:latin typeface="Calibri" panose="020F0502020204030204" pitchFamily="34" charset="0"/>
                <a:ea typeface="Calibri" panose="020F0502020204030204" pitchFamily="34" charset="0"/>
                <a:cs typeface="Times New Roman" panose="02020603050405020304" pitchFamily="18" charset="0"/>
              </a:rPr>
              <a:t>AWARD has received funding from the European Union’s Horizon 2020 research and innovation program under Grant Agreement No 101006817</a:t>
            </a:r>
            <a:endParaRPr lang="en-US" sz="923"/>
          </a:p>
        </p:txBody>
      </p:sp>
      <p:sp>
        <p:nvSpPr>
          <p:cNvPr id="8" name="TextBox 7">
            <a:extLst>
              <a:ext uri="{FF2B5EF4-FFF2-40B4-BE49-F238E27FC236}">
                <a16:creationId xmlns:a16="http://schemas.microsoft.com/office/drawing/2014/main" id="{37AD48F7-E3D7-4759-BDCA-16F522E6A855}"/>
              </a:ext>
            </a:extLst>
          </p:cNvPr>
          <p:cNvSpPr txBox="1"/>
          <p:nvPr/>
        </p:nvSpPr>
        <p:spPr>
          <a:xfrm>
            <a:off x="4318000" y="5482584"/>
            <a:ext cx="3928615" cy="5112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2183" tIns="42183" rIns="42183" bIns="42183" numCol="1" spcCol="38100" rtlCol="0" anchor="t">
            <a:spAutoFit/>
          </a:bodyPr>
          <a:lstStyle/>
          <a:p>
            <a:r>
              <a:rPr lang="en-GB" sz="923">
                <a:latin typeface="Calibri" panose="020F0502020204030204" pitchFamily="34" charset="0"/>
                <a:cs typeface="Times New Roman" panose="02020603050405020304" pitchFamily="18" charset="0"/>
              </a:rPr>
              <a:t>The content of this presentation reflects only the author’s view. Neither the European Commission nor the CINEA is responsible for any use that may be made of the information it contains.</a:t>
            </a:r>
            <a:endParaRPr lang="en-US" sz="923"/>
          </a:p>
        </p:txBody>
      </p:sp>
      <p:grpSp>
        <p:nvGrpSpPr>
          <p:cNvPr id="5" name="Graphic 3">
            <a:extLst>
              <a:ext uri="{FF2B5EF4-FFF2-40B4-BE49-F238E27FC236}">
                <a16:creationId xmlns:a16="http://schemas.microsoft.com/office/drawing/2014/main" id="{D675F5E1-4E46-4E81-A091-738136C2A153}"/>
              </a:ext>
            </a:extLst>
          </p:cNvPr>
          <p:cNvGrpSpPr/>
          <p:nvPr/>
        </p:nvGrpSpPr>
        <p:grpSpPr>
          <a:xfrm>
            <a:off x="599428" y="1279599"/>
            <a:ext cx="2853166" cy="3655408"/>
            <a:chOff x="1972172" y="4231087"/>
            <a:chExt cx="1172416" cy="1538001"/>
          </a:xfrm>
          <a:solidFill>
            <a:srgbClr val="FFFFFF"/>
          </a:solidFill>
        </p:grpSpPr>
        <p:sp>
          <p:nvSpPr>
            <p:cNvPr id="6" name="Freeform: Shape 5">
              <a:extLst>
                <a:ext uri="{FF2B5EF4-FFF2-40B4-BE49-F238E27FC236}">
                  <a16:creationId xmlns:a16="http://schemas.microsoft.com/office/drawing/2014/main" id="{A93E9205-0763-46FB-8C26-14F497491F99}"/>
                </a:ext>
              </a:extLst>
            </p:cNvPr>
            <p:cNvSpPr/>
            <p:nvPr/>
          </p:nvSpPr>
          <p:spPr>
            <a:xfrm rot="3480064">
              <a:off x="2927505" y="5272613"/>
              <a:ext cx="217083" cy="217083"/>
            </a:xfrm>
            <a:custGeom>
              <a:avLst/>
              <a:gdLst>
                <a:gd name="connsiteX0" fmla="*/ 217184 w 217083"/>
                <a:gd name="connsiteY0" fmla="*/ 108797 h 217083"/>
                <a:gd name="connsiteX1" fmla="*/ 108643 w 217083"/>
                <a:gd name="connsiteY1" fmla="*/ 217339 h 217083"/>
                <a:gd name="connsiteX2" fmla="*/ 101 w 217083"/>
                <a:gd name="connsiteY2" fmla="*/ 108797 h 217083"/>
                <a:gd name="connsiteX3" fmla="*/ 108643 w 217083"/>
                <a:gd name="connsiteY3" fmla="*/ 256 h 217083"/>
                <a:gd name="connsiteX4" fmla="*/ 217184 w 217083"/>
                <a:gd name="connsiteY4" fmla="*/ 108797 h 217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083" h="217083">
                  <a:moveTo>
                    <a:pt x="217184" y="108797"/>
                  </a:moveTo>
                  <a:cubicBezTo>
                    <a:pt x="217184" y="168743"/>
                    <a:pt x="168589" y="217339"/>
                    <a:pt x="108643" y="217339"/>
                  </a:cubicBezTo>
                  <a:cubicBezTo>
                    <a:pt x="48697" y="217339"/>
                    <a:pt x="101" y="168743"/>
                    <a:pt x="101" y="108797"/>
                  </a:cubicBezTo>
                  <a:cubicBezTo>
                    <a:pt x="101" y="48851"/>
                    <a:pt x="48697" y="256"/>
                    <a:pt x="108643" y="256"/>
                  </a:cubicBezTo>
                  <a:cubicBezTo>
                    <a:pt x="168589" y="256"/>
                    <a:pt x="217184" y="48851"/>
                    <a:pt x="217184" y="108797"/>
                  </a:cubicBezTo>
                  <a:close/>
                </a:path>
              </a:pathLst>
            </a:custGeom>
            <a:grpFill/>
            <a:ln w="15506" cap="flat">
              <a:noFill/>
              <a:prstDash val="solid"/>
              <a:miter/>
            </a:ln>
          </p:spPr>
          <p:txBody>
            <a:bodyPr rtlCol="0" anchor="ctr"/>
            <a:lstStyle/>
            <a:p>
              <a:endParaRPr lang="en-US" sz="1661"/>
            </a:p>
          </p:txBody>
        </p:sp>
        <p:sp>
          <p:nvSpPr>
            <p:cNvPr id="10" name="Freeform: Shape 9">
              <a:extLst>
                <a:ext uri="{FF2B5EF4-FFF2-40B4-BE49-F238E27FC236}">
                  <a16:creationId xmlns:a16="http://schemas.microsoft.com/office/drawing/2014/main" id="{A6B555DB-2079-4D6E-AB25-4F421C14FB09}"/>
                </a:ext>
              </a:extLst>
            </p:cNvPr>
            <p:cNvSpPr/>
            <p:nvPr/>
          </p:nvSpPr>
          <p:spPr>
            <a:xfrm rot="3480064">
              <a:off x="2033025" y="4680983"/>
              <a:ext cx="1535118" cy="641092"/>
            </a:xfrm>
            <a:custGeom>
              <a:avLst/>
              <a:gdLst>
                <a:gd name="connsiteX0" fmla="*/ 1534526 w 1535118"/>
                <a:gd name="connsiteY0" fmla="*/ 307450 h 641092"/>
                <a:gd name="connsiteX1" fmla="*/ 1214654 w 1535118"/>
                <a:gd name="connsiteY1" fmla="*/ 216 h 641092"/>
                <a:gd name="connsiteX2" fmla="*/ 1084993 w 1535118"/>
                <a:gd name="connsiteY2" fmla="*/ 27770 h 641092"/>
                <a:gd name="connsiteX3" fmla="*/ 1084637 w 1535118"/>
                <a:gd name="connsiteY3" fmla="*/ 27708 h 641092"/>
                <a:gd name="connsiteX4" fmla="*/ 775417 w 1535118"/>
                <a:gd name="connsiteY4" fmla="*/ 109409 h 641092"/>
                <a:gd name="connsiteX5" fmla="*/ 454460 w 1535118"/>
                <a:gd name="connsiteY5" fmla="*/ 28142 h 641092"/>
                <a:gd name="connsiteX6" fmla="*/ 452072 w 1535118"/>
                <a:gd name="connsiteY6" fmla="*/ 28607 h 641092"/>
                <a:gd name="connsiteX7" fmla="*/ 320675 w 1535118"/>
                <a:gd name="connsiteY7" fmla="*/ 216 h 641092"/>
                <a:gd name="connsiteX8" fmla="*/ 788 w 1535118"/>
                <a:gd name="connsiteY8" fmla="*/ 307730 h 641092"/>
                <a:gd name="connsiteX9" fmla="*/ 105 w 1535118"/>
                <a:gd name="connsiteY9" fmla="*/ 320755 h 641092"/>
                <a:gd name="connsiteX10" fmla="*/ 757 w 1535118"/>
                <a:gd name="connsiteY10" fmla="*/ 333547 h 641092"/>
                <a:gd name="connsiteX11" fmla="*/ 320659 w 1535118"/>
                <a:gd name="connsiteY11" fmla="*/ 641309 h 641092"/>
                <a:gd name="connsiteX12" fmla="*/ 436907 w 1535118"/>
                <a:gd name="connsiteY12" fmla="*/ 619228 h 641092"/>
                <a:gd name="connsiteX13" fmla="*/ 437450 w 1535118"/>
                <a:gd name="connsiteY13" fmla="*/ 619352 h 641092"/>
                <a:gd name="connsiteX14" fmla="*/ 440210 w 1535118"/>
                <a:gd name="connsiteY14" fmla="*/ 618034 h 641092"/>
                <a:gd name="connsiteX15" fmla="*/ 477642 w 1535118"/>
                <a:gd name="connsiteY15" fmla="*/ 600078 h 641092"/>
                <a:gd name="connsiteX16" fmla="*/ 755477 w 1535118"/>
                <a:gd name="connsiteY16" fmla="*/ 521758 h 641092"/>
                <a:gd name="connsiteX17" fmla="*/ 1059517 w 1535118"/>
                <a:gd name="connsiteY17" fmla="*/ 601164 h 641092"/>
                <a:gd name="connsiteX18" fmla="*/ 1071999 w 1535118"/>
                <a:gd name="connsiteY18" fmla="*/ 607475 h 641092"/>
                <a:gd name="connsiteX19" fmla="*/ 1082760 w 1535118"/>
                <a:gd name="connsiteY19" fmla="*/ 613026 h 641092"/>
                <a:gd name="connsiteX20" fmla="*/ 1083303 w 1535118"/>
                <a:gd name="connsiteY20" fmla="*/ 612917 h 641092"/>
                <a:gd name="connsiteX21" fmla="*/ 1214685 w 1535118"/>
                <a:gd name="connsiteY21" fmla="*/ 641293 h 641092"/>
                <a:gd name="connsiteX22" fmla="*/ 1534572 w 1535118"/>
                <a:gd name="connsiteY22" fmla="*/ 333748 h 641092"/>
                <a:gd name="connsiteX23" fmla="*/ 1535224 w 1535118"/>
                <a:gd name="connsiteY23" fmla="*/ 320739 h 641092"/>
                <a:gd name="connsiteX24" fmla="*/ 1534526 w 1535118"/>
                <a:gd name="connsiteY24" fmla="*/ 307450 h 641092"/>
                <a:gd name="connsiteX25" fmla="*/ 320659 w 1535118"/>
                <a:gd name="connsiteY25" fmla="*/ 537869 h 641092"/>
                <a:gd name="connsiteX26" fmla="*/ 103561 w 1535118"/>
                <a:gd name="connsiteY26" fmla="*/ 320739 h 641092"/>
                <a:gd name="connsiteX27" fmla="*/ 320659 w 1535118"/>
                <a:gd name="connsiteY27" fmla="*/ 103656 h 641092"/>
                <a:gd name="connsiteX28" fmla="*/ 537727 w 1535118"/>
                <a:gd name="connsiteY28" fmla="*/ 320739 h 641092"/>
                <a:gd name="connsiteX29" fmla="*/ 320659 w 1535118"/>
                <a:gd name="connsiteY29" fmla="*/ 537869 h 641092"/>
                <a:gd name="connsiteX30" fmla="*/ 1214654 w 1535118"/>
                <a:gd name="connsiteY30" fmla="*/ 537838 h 641092"/>
                <a:gd name="connsiteX31" fmla="*/ 997571 w 1535118"/>
                <a:gd name="connsiteY31" fmla="*/ 320755 h 641092"/>
                <a:gd name="connsiteX32" fmla="*/ 1214654 w 1535118"/>
                <a:gd name="connsiteY32" fmla="*/ 103671 h 641092"/>
                <a:gd name="connsiteX33" fmla="*/ 1431737 w 1535118"/>
                <a:gd name="connsiteY33" fmla="*/ 320755 h 641092"/>
                <a:gd name="connsiteX34" fmla="*/ 1214654 w 1535118"/>
                <a:gd name="connsiteY34" fmla="*/ 537838 h 641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535118" h="641092">
                  <a:moveTo>
                    <a:pt x="1534526" y="307450"/>
                  </a:moveTo>
                  <a:cubicBezTo>
                    <a:pt x="1527502" y="136637"/>
                    <a:pt x="1387188" y="216"/>
                    <a:pt x="1214654" y="216"/>
                  </a:cubicBezTo>
                  <a:cubicBezTo>
                    <a:pt x="1168462" y="216"/>
                    <a:pt x="1124658" y="10186"/>
                    <a:pt x="1084993" y="27770"/>
                  </a:cubicBezTo>
                  <a:cubicBezTo>
                    <a:pt x="1084869" y="27754"/>
                    <a:pt x="1084745" y="27723"/>
                    <a:pt x="1084637" y="27708"/>
                  </a:cubicBezTo>
                  <a:cubicBezTo>
                    <a:pt x="999819" y="70334"/>
                    <a:pt x="896116" y="109409"/>
                    <a:pt x="775417" y="109409"/>
                  </a:cubicBezTo>
                  <a:cubicBezTo>
                    <a:pt x="655060" y="109409"/>
                    <a:pt x="541076" y="78567"/>
                    <a:pt x="454460" y="28142"/>
                  </a:cubicBezTo>
                  <a:cubicBezTo>
                    <a:pt x="453654" y="28297"/>
                    <a:pt x="452863" y="28468"/>
                    <a:pt x="452072" y="28607"/>
                  </a:cubicBezTo>
                  <a:cubicBezTo>
                    <a:pt x="411943" y="10527"/>
                    <a:pt x="367549" y="216"/>
                    <a:pt x="320675" y="216"/>
                  </a:cubicBezTo>
                  <a:cubicBezTo>
                    <a:pt x="148047" y="216"/>
                    <a:pt x="7672" y="136792"/>
                    <a:pt x="788" y="307730"/>
                  </a:cubicBezTo>
                  <a:cubicBezTo>
                    <a:pt x="353" y="312040"/>
                    <a:pt x="105" y="316397"/>
                    <a:pt x="105" y="320755"/>
                  </a:cubicBezTo>
                  <a:cubicBezTo>
                    <a:pt x="105" y="325019"/>
                    <a:pt x="353" y="329298"/>
                    <a:pt x="757" y="333547"/>
                  </a:cubicBezTo>
                  <a:cubicBezTo>
                    <a:pt x="7533" y="504593"/>
                    <a:pt x="147939" y="641309"/>
                    <a:pt x="320659" y="641309"/>
                  </a:cubicBezTo>
                  <a:cubicBezTo>
                    <a:pt x="361704" y="641309"/>
                    <a:pt x="400825" y="633292"/>
                    <a:pt x="436907" y="619228"/>
                  </a:cubicBezTo>
                  <a:cubicBezTo>
                    <a:pt x="437093" y="619275"/>
                    <a:pt x="437264" y="619321"/>
                    <a:pt x="437450" y="619352"/>
                  </a:cubicBezTo>
                  <a:cubicBezTo>
                    <a:pt x="438365" y="618918"/>
                    <a:pt x="439295" y="618468"/>
                    <a:pt x="440210" y="618034"/>
                  </a:cubicBezTo>
                  <a:cubicBezTo>
                    <a:pt x="453127" y="612824"/>
                    <a:pt x="465624" y="606854"/>
                    <a:pt x="477642" y="600078"/>
                  </a:cubicBezTo>
                  <a:cubicBezTo>
                    <a:pt x="557171" y="562058"/>
                    <a:pt x="648548" y="521758"/>
                    <a:pt x="755477" y="521758"/>
                  </a:cubicBezTo>
                  <a:cubicBezTo>
                    <a:pt x="872826" y="521758"/>
                    <a:pt x="974064" y="558569"/>
                    <a:pt x="1059517" y="601164"/>
                  </a:cubicBezTo>
                  <a:cubicBezTo>
                    <a:pt x="1063595" y="603428"/>
                    <a:pt x="1067828" y="605397"/>
                    <a:pt x="1071999" y="607475"/>
                  </a:cubicBezTo>
                  <a:cubicBezTo>
                    <a:pt x="1075597" y="609320"/>
                    <a:pt x="1079225" y="611165"/>
                    <a:pt x="1082760" y="613026"/>
                  </a:cubicBezTo>
                  <a:cubicBezTo>
                    <a:pt x="1082947" y="612995"/>
                    <a:pt x="1083117" y="612948"/>
                    <a:pt x="1083303" y="612917"/>
                  </a:cubicBezTo>
                  <a:cubicBezTo>
                    <a:pt x="1123433" y="630997"/>
                    <a:pt x="1167811" y="641293"/>
                    <a:pt x="1214685" y="641293"/>
                  </a:cubicBezTo>
                  <a:cubicBezTo>
                    <a:pt x="1387328" y="641293"/>
                    <a:pt x="1527688" y="504701"/>
                    <a:pt x="1534572" y="333748"/>
                  </a:cubicBezTo>
                  <a:cubicBezTo>
                    <a:pt x="1534975" y="329438"/>
                    <a:pt x="1535224" y="325096"/>
                    <a:pt x="1535224" y="320739"/>
                  </a:cubicBezTo>
                  <a:cubicBezTo>
                    <a:pt x="1535193" y="316304"/>
                    <a:pt x="1534929" y="311870"/>
                    <a:pt x="1534526" y="307450"/>
                  </a:cubicBezTo>
                  <a:close/>
                  <a:moveTo>
                    <a:pt x="320659" y="537869"/>
                  </a:moveTo>
                  <a:cubicBezTo>
                    <a:pt x="200752" y="537869"/>
                    <a:pt x="103561" y="440646"/>
                    <a:pt x="103561" y="320739"/>
                  </a:cubicBezTo>
                  <a:cubicBezTo>
                    <a:pt x="103561" y="200878"/>
                    <a:pt x="200768" y="103656"/>
                    <a:pt x="320659" y="103656"/>
                  </a:cubicBezTo>
                  <a:cubicBezTo>
                    <a:pt x="440536" y="103656"/>
                    <a:pt x="537727" y="200878"/>
                    <a:pt x="537727" y="320739"/>
                  </a:cubicBezTo>
                  <a:cubicBezTo>
                    <a:pt x="537727" y="440646"/>
                    <a:pt x="440551" y="537869"/>
                    <a:pt x="320659" y="537869"/>
                  </a:cubicBezTo>
                  <a:close/>
                  <a:moveTo>
                    <a:pt x="1214654" y="537838"/>
                  </a:moveTo>
                  <a:cubicBezTo>
                    <a:pt x="1094793" y="537838"/>
                    <a:pt x="997571" y="440662"/>
                    <a:pt x="997571" y="320755"/>
                  </a:cubicBezTo>
                  <a:cubicBezTo>
                    <a:pt x="997571" y="200909"/>
                    <a:pt x="1094793" y="103671"/>
                    <a:pt x="1214654" y="103671"/>
                  </a:cubicBezTo>
                  <a:cubicBezTo>
                    <a:pt x="1334561" y="103671"/>
                    <a:pt x="1431737" y="200909"/>
                    <a:pt x="1431737" y="320755"/>
                  </a:cubicBezTo>
                  <a:cubicBezTo>
                    <a:pt x="1431737" y="440662"/>
                    <a:pt x="1334577" y="537838"/>
                    <a:pt x="1214654" y="537838"/>
                  </a:cubicBezTo>
                  <a:close/>
                </a:path>
              </a:pathLst>
            </a:custGeom>
            <a:grpFill/>
            <a:ln w="15506" cap="flat">
              <a:noFill/>
              <a:prstDash val="solid"/>
              <a:miter/>
            </a:ln>
          </p:spPr>
          <p:txBody>
            <a:bodyPr rtlCol="0" anchor="ctr"/>
            <a:lstStyle/>
            <a:p>
              <a:endParaRPr lang="en-US" sz="1661"/>
            </a:p>
          </p:txBody>
        </p:sp>
        <p:sp>
          <p:nvSpPr>
            <p:cNvPr id="11" name="Freeform: Shape 10">
              <a:extLst>
                <a:ext uri="{FF2B5EF4-FFF2-40B4-BE49-F238E27FC236}">
                  <a16:creationId xmlns:a16="http://schemas.microsoft.com/office/drawing/2014/main" id="{EDB9D683-DA16-4CEF-962F-56287B942AB8}"/>
                </a:ext>
              </a:extLst>
            </p:cNvPr>
            <p:cNvSpPr/>
            <p:nvPr/>
          </p:nvSpPr>
          <p:spPr>
            <a:xfrm rot="7380011">
              <a:off x="1972172" y="5266923"/>
              <a:ext cx="217083" cy="217083"/>
            </a:xfrm>
            <a:custGeom>
              <a:avLst/>
              <a:gdLst>
                <a:gd name="connsiteX0" fmla="*/ 217085 w 217083"/>
                <a:gd name="connsiteY0" fmla="*/ 108797 h 217083"/>
                <a:gd name="connsiteX1" fmla="*/ 108543 w 217083"/>
                <a:gd name="connsiteY1" fmla="*/ 217339 h 217083"/>
                <a:gd name="connsiteX2" fmla="*/ 1 w 217083"/>
                <a:gd name="connsiteY2" fmla="*/ 108797 h 217083"/>
                <a:gd name="connsiteX3" fmla="*/ 108543 w 217083"/>
                <a:gd name="connsiteY3" fmla="*/ 255 h 217083"/>
                <a:gd name="connsiteX4" fmla="*/ 217085 w 217083"/>
                <a:gd name="connsiteY4" fmla="*/ 108797 h 217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083" h="217083">
                  <a:moveTo>
                    <a:pt x="217085" y="108797"/>
                  </a:moveTo>
                  <a:cubicBezTo>
                    <a:pt x="217085" y="168743"/>
                    <a:pt x="168489" y="217339"/>
                    <a:pt x="108543" y="217339"/>
                  </a:cubicBezTo>
                  <a:cubicBezTo>
                    <a:pt x="48597" y="217339"/>
                    <a:pt x="1" y="168743"/>
                    <a:pt x="1" y="108797"/>
                  </a:cubicBezTo>
                  <a:cubicBezTo>
                    <a:pt x="1" y="48851"/>
                    <a:pt x="48597" y="255"/>
                    <a:pt x="108543" y="255"/>
                  </a:cubicBezTo>
                  <a:cubicBezTo>
                    <a:pt x="168489" y="255"/>
                    <a:pt x="217085" y="48851"/>
                    <a:pt x="217085" y="108797"/>
                  </a:cubicBezTo>
                  <a:close/>
                </a:path>
              </a:pathLst>
            </a:custGeom>
            <a:grpFill/>
            <a:ln w="15506" cap="flat">
              <a:noFill/>
              <a:prstDash val="solid"/>
              <a:miter/>
            </a:ln>
          </p:spPr>
          <p:txBody>
            <a:bodyPr rtlCol="0" anchor="ctr"/>
            <a:lstStyle/>
            <a:p>
              <a:endParaRPr lang="en-US" sz="1661"/>
            </a:p>
          </p:txBody>
        </p:sp>
        <p:sp>
          <p:nvSpPr>
            <p:cNvPr id="12" name="Freeform: Shape 11">
              <a:extLst>
                <a:ext uri="{FF2B5EF4-FFF2-40B4-BE49-F238E27FC236}">
                  <a16:creationId xmlns:a16="http://schemas.microsoft.com/office/drawing/2014/main" id="{D226DBE1-5F38-4A79-90B4-7EB04919C56B}"/>
                </a:ext>
              </a:extLst>
            </p:cNvPr>
            <p:cNvSpPr/>
            <p:nvPr/>
          </p:nvSpPr>
          <p:spPr>
            <a:xfrm rot="7380011">
              <a:off x="1555458" y="4678101"/>
              <a:ext cx="1535122" cy="641094"/>
            </a:xfrm>
            <a:custGeom>
              <a:avLst/>
              <a:gdLst>
                <a:gd name="connsiteX0" fmla="*/ 1534480 w 1535122"/>
                <a:gd name="connsiteY0" fmla="*/ 307451 h 641094"/>
                <a:gd name="connsiteX1" fmla="*/ 1214608 w 1535122"/>
                <a:gd name="connsiteY1" fmla="*/ 216 h 641094"/>
                <a:gd name="connsiteX2" fmla="*/ 1084947 w 1535122"/>
                <a:gd name="connsiteY2" fmla="*/ 27770 h 641094"/>
                <a:gd name="connsiteX3" fmla="*/ 1084590 w 1535122"/>
                <a:gd name="connsiteY3" fmla="*/ 27708 h 641094"/>
                <a:gd name="connsiteX4" fmla="*/ 775370 w 1535122"/>
                <a:gd name="connsiteY4" fmla="*/ 109409 h 641094"/>
                <a:gd name="connsiteX5" fmla="*/ 454411 w 1535122"/>
                <a:gd name="connsiteY5" fmla="*/ 28142 h 641094"/>
                <a:gd name="connsiteX6" fmla="*/ 452023 w 1535122"/>
                <a:gd name="connsiteY6" fmla="*/ 28607 h 641094"/>
                <a:gd name="connsiteX7" fmla="*/ 320626 w 1535122"/>
                <a:gd name="connsiteY7" fmla="*/ 216 h 641094"/>
                <a:gd name="connsiteX8" fmla="*/ 737 w 1535122"/>
                <a:gd name="connsiteY8" fmla="*/ 307730 h 641094"/>
                <a:gd name="connsiteX9" fmla="*/ 55 w 1535122"/>
                <a:gd name="connsiteY9" fmla="*/ 320755 h 641094"/>
                <a:gd name="connsiteX10" fmla="*/ 706 w 1535122"/>
                <a:gd name="connsiteY10" fmla="*/ 333548 h 641094"/>
                <a:gd name="connsiteX11" fmla="*/ 320610 w 1535122"/>
                <a:gd name="connsiteY11" fmla="*/ 641310 h 641094"/>
                <a:gd name="connsiteX12" fmla="*/ 436859 w 1535122"/>
                <a:gd name="connsiteY12" fmla="*/ 619230 h 641094"/>
                <a:gd name="connsiteX13" fmla="*/ 437401 w 1535122"/>
                <a:gd name="connsiteY13" fmla="*/ 619354 h 641094"/>
                <a:gd name="connsiteX14" fmla="*/ 440161 w 1535122"/>
                <a:gd name="connsiteY14" fmla="*/ 618036 h 641094"/>
                <a:gd name="connsiteX15" fmla="*/ 477593 w 1535122"/>
                <a:gd name="connsiteY15" fmla="*/ 600080 h 641094"/>
                <a:gd name="connsiteX16" fmla="*/ 755429 w 1535122"/>
                <a:gd name="connsiteY16" fmla="*/ 521759 h 641094"/>
                <a:gd name="connsiteX17" fmla="*/ 1059470 w 1535122"/>
                <a:gd name="connsiteY17" fmla="*/ 601165 h 641094"/>
                <a:gd name="connsiteX18" fmla="*/ 1071952 w 1535122"/>
                <a:gd name="connsiteY18" fmla="*/ 607476 h 641094"/>
                <a:gd name="connsiteX19" fmla="*/ 1082714 w 1535122"/>
                <a:gd name="connsiteY19" fmla="*/ 613027 h 641094"/>
                <a:gd name="connsiteX20" fmla="*/ 1083256 w 1535122"/>
                <a:gd name="connsiteY20" fmla="*/ 612919 h 641094"/>
                <a:gd name="connsiteX21" fmla="*/ 1214639 w 1535122"/>
                <a:gd name="connsiteY21" fmla="*/ 641295 h 641094"/>
                <a:gd name="connsiteX22" fmla="*/ 1534527 w 1535122"/>
                <a:gd name="connsiteY22" fmla="*/ 333749 h 641094"/>
                <a:gd name="connsiteX23" fmla="*/ 1535178 w 1535122"/>
                <a:gd name="connsiteY23" fmla="*/ 320740 h 641094"/>
                <a:gd name="connsiteX24" fmla="*/ 1534480 w 1535122"/>
                <a:gd name="connsiteY24" fmla="*/ 307451 h 641094"/>
                <a:gd name="connsiteX25" fmla="*/ 320610 w 1535122"/>
                <a:gd name="connsiteY25" fmla="*/ 537870 h 641094"/>
                <a:gd name="connsiteX26" fmla="*/ 103511 w 1535122"/>
                <a:gd name="connsiteY26" fmla="*/ 320740 h 641094"/>
                <a:gd name="connsiteX27" fmla="*/ 320610 w 1535122"/>
                <a:gd name="connsiteY27" fmla="*/ 103656 h 641094"/>
                <a:gd name="connsiteX28" fmla="*/ 537679 w 1535122"/>
                <a:gd name="connsiteY28" fmla="*/ 320740 h 641094"/>
                <a:gd name="connsiteX29" fmla="*/ 320610 w 1535122"/>
                <a:gd name="connsiteY29" fmla="*/ 537870 h 641094"/>
                <a:gd name="connsiteX30" fmla="*/ 1214608 w 1535122"/>
                <a:gd name="connsiteY30" fmla="*/ 537839 h 641094"/>
                <a:gd name="connsiteX31" fmla="*/ 997524 w 1535122"/>
                <a:gd name="connsiteY31" fmla="*/ 320755 h 641094"/>
                <a:gd name="connsiteX32" fmla="*/ 1214608 w 1535122"/>
                <a:gd name="connsiteY32" fmla="*/ 103671 h 641094"/>
                <a:gd name="connsiteX33" fmla="*/ 1431691 w 1535122"/>
                <a:gd name="connsiteY33" fmla="*/ 320755 h 641094"/>
                <a:gd name="connsiteX34" fmla="*/ 1214608 w 1535122"/>
                <a:gd name="connsiteY34" fmla="*/ 537839 h 641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535122" h="641094">
                  <a:moveTo>
                    <a:pt x="1534480" y="307451"/>
                  </a:moveTo>
                  <a:cubicBezTo>
                    <a:pt x="1527456" y="136637"/>
                    <a:pt x="1387143" y="216"/>
                    <a:pt x="1214608" y="216"/>
                  </a:cubicBezTo>
                  <a:cubicBezTo>
                    <a:pt x="1168415" y="216"/>
                    <a:pt x="1124611" y="10186"/>
                    <a:pt x="1084947" y="27770"/>
                  </a:cubicBezTo>
                  <a:cubicBezTo>
                    <a:pt x="1084822" y="27754"/>
                    <a:pt x="1084698" y="27723"/>
                    <a:pt x="1084590" y="27708"/>
                  </a:cubicBezTo>
                  <a:cubicBezTo>
                    <a:pt x="999772" y="70334"/>
                    <a:pt x="896068" y="109409"/>
                    <a:pt x="775370" y="109409"/>
                  </a:cubicBezTo>
                  <a:cubicBezTo>
                    <a:pt x="655012" y="109409"/>
                    <a:pt x="541028" y="78567"/>
                    <a:pt x="454411" y="28142"/>
                  </a:cubicBezTo>
                  <a:cubicBezTo>
                    <a:pt x="453605" y="28297"/>
                    <a:pt x="452814" y="28467"/>
                    <a:pt x="452023" y="28607"/>
                  </a:cubicBezTo>
                  <a:cubicBezTo>
                    <a:pt x="411894" y="10527"/>
                    <a:pt x="367500" y="216"/>
                    <a:pt x="320626" y="216"/>
                  </a:cubicBezTo>
                  <a:cubicBezTo>
                    <a:pt x="147998" y="216"/>
                    <a:pt x="7622" y="136792"/>
                    <a:pt x="737" y="307730"/>
                  </a:cubicBezTo>
                  <a:cubicBezTo>
                    <a:pt x="303" y="312041"/>
                    <a:pt x="55" y="316398"/>
                    <a:pt x="55" y="320755"/>
                  </a:cubicBezTo>
                  <a:cubicBezTo>
                    <a:pt x="55" y="325019"/>
                    <a:pt x="303" y="329299"/>
                    <a:pt x="706" y="333548"/>
                  </a:cubicBezTo>
                  <a:cubicBezTo>
                    <a:pt x="7483" y="504594"/>
                    <a:pt x="147889" y="641310"/>
                    <a:pt x="320610" y="641310"/>
                  </a:cubicBezTo>
                  <a:cubicBezTo>
                    <a:pt x="361655" y="641310"/>
                    <a:pt x="400776" y="633294"/>
                    <a:pt x="436859" y="619230"/>
                  </a:cubicBezTo>
                  <a:cubicBezTo>
                    <a:pt x="437045" y="619276"/>
                    <a:pt x="437215" y="619323"/>
                    <a:pt x="437401" y="619354"/>
                  </a:cubicBezTo>
                  <a:cubicBezTo>
                    <a:pt x="438316" y="618920"/>
                    <a:pt x="439247" y="618470"/>
                    <a:pt x="440161" y="618036"/>
                  </a:cubicBezTo>
                  <a:cubicBezTo>
                    <a:pt x="453078" y="612826"/>
                    <a:pt x="465576" y="606856"/>
                    <a:pt x="477593" y="600080"/>
                  </a:cubicBezTo>
                  <a:cubicBezTo>
                    <a:pt x="557123" y="562059"/>
                    <a:pt x="648500" y="521759"/>
                    <a:pt x="755429" y="521759"/>
                  </a:cubicBezTo>
                  <a:cubicBezTo>
                    <a:pt x="872778" y="521759"/>
                    <a:pt x="974017" y="558570"/>
                    <a:pt x="1059470" y="601165"/>
                  </a:cubicBezTo>
                  <a:cubicBezTo>
                    <a:pt x="1063548" y="603429"/>
                    <a:pt x="1067781" y="605398"/>
                    <a:pt x="1071952" y="607476"/>
                  </a:cubicBezTo>
                  <a:cubicBezTo>
                    <a:pt x="1075550" y="609321"/>
                    <a:pt x="1079178" y="611167"/>
                    <a:pt x="1082714" y="613027"/>
                  </a:cubicBezTo>
                  <a:cubicBezTo>
                    <a:pt x="1082900" y="612996"/>
                    <a:pt x="1083070" y="612950"/>
                    <a:pt x="1083256" y="612919"/>
                  </a:cubicBezTo>
                  <a:cubicBezTo>
                    <a:pt x="1123386" y="630999"/>
                    <a:pt x="1167764" y="641295"/>
                    <a:pt x="1214639" y="641295"/>
                  </a:cubicBezTo>
                  <a:cubicBezTo>
                    <a:pt x="1387282" y="641295"/>
                    <a:pt x="1527642" y="504703"/>
                    <a:pt x="1534527" y="333749"/>
                  </a:cubicBezTo>
                  <a:cubicBezTo>
                    <a:pt x="1534930" y="329439"/>
                    <a:pt x="1535178" y="325097"/>
                    <a:pt x="1535178" y="320740"/>
                  </a:cubicBezTo>
                  <a:cubicBezTo>
                    <a:pt x="1535147" y="316305"/>
                    <a:pt x="1534884" y="311870"/>
                    <a:pt x="1534480" y="307451"/>
                  </a:cubicBezTo>
                  <a:close/>
                  <a:moveTo>
                    <a:pt x="320610" y="537870"/>
                  </a:moveTo>
                  <a:cubicBezTo>
                    <a:pt x="200703" y="537870"/>
                    <a:pt x="103511" y="440647"/>
                    <a:pt x="103511" y="320740"/>
                  </a:cubicBezTo>
                  <a:cubicBezTo>
                    <a:pt x="103511" y="200878"/>
                    <a:pt x="200718" y="103656"/>
                    <a:pt x="320610" y="103656"/>
                  </a:cubicBezTo>
                  <a:cubicBezTo>
                    <a:pt x="440487" y="103656"/>
                    <a:pt x="537679" y="200878"/>
                    <a:pt x="537679" y="320740"/>
                  </a:cubicBezTo>
                  <a:cubicBezTo>
                    <a:pt x="537679" y="440647"/>
                    <a:pt x="440503" y="537870"/>
                    <a:pt x="320610" y="537870"/>
                  </a:cubicBezTo>
                  <a:close/>
                  <a:moveTo>
                    <a:pt x="1214608" y="537839"/>
                  </a:moveTo>
                  <a:cubicBezTo>
                    <a:pt x="1094746" y="537839"/>
                    <a:pt x="997524" y="440663"/>
                    <a:pt x="997524" y="320755"/>
                  </a:cubicBezTo>
                  <a:cubicBezTo>
                    <a:pt x="997524" y="200909"/>
                    <a:pt x="1094746" y="103671"/>
                    <a:pt x="1214608" y="103671"/>
                  </a:cubicBezTo>
                  <a:cubicBezTo>
                    <a:pt x="1334515" y="103671"/>
                    <a:pt x="1431691" y="200909"/>
                    <a:pt x="1431691" y="320755"/>
                  </a:cubicBezTo>
                  <a:cubicBezTo>
                    <a:pt x="1431691" y="440663"/>
                    <a:pt x="1334531" y="537839"/>
                    <a:pt x="1214608" y="537839"/>
                  </a:cubicBezTo>
                  <a:close/>
                </a:path>
              </a:pathLst>
            </a:custGeom>
            <a:grpFill/>
            <a:ln w="15506" cap="flat">
              <a:noFill/>
              <a:prstDash val="solid"/>
              <a:miter/>
            </a:ln>
          </p:spPr>
          <p:txBody>
            <a:bodyPr rtlCol="0" anchor="ctr"/>
            <a:lstStyle/>
            <a:p>
              <a:endParaRPr lang="en-US" sz="1661"/>
            </a:p>
          </p:txBody>
        </p:sp>
        <p:sp>
          <p:nvSpPr>
            <p:cNvPr id="13" name="Freeform: Shape 12">
              <a:extLst>
                <a:ext uri="{FF2B5EF4-FFF2-40B4-BE49-F238E27FC236}">
                  <a16:creationId xmlns:a16="http://schemas.microsoft.com/office/drawing/2014/main" id="{B7815D75-6C1D-43AD-A0BD-FACE4E42FBC4}"/>
                </a:ext>
              </a:extLst>
            </p:cNvPr>
            <p:cNvSpPr/>
            <p:nvPr/>
          </p:nvSpPr>
          <p:spPr>
            <a:xfrm rot="3480064">
              <a:off x="2455611" y="4516445"/>
              <a:ext cx="217083" cy="217083"/>
            </a:xfrm>
            <a:custGeom>
              <a:avLst/>
              <a:gdLst>
                <a:gd name="connsiteX0" fmla="*/ 217192 w 217083"/>
                <a:gd name="connsiteY0" fmla="*/ 108718 h 217083"/>
                <a:gd name="connsiteX1" fmla="*/ 108651 w 217083"/>
                <a:gd name="connsiteY1" fmla="*/ 217259 h 217083"/>
                <a:gd name="connsiteX2" fmla="*/ 109 w 217083"/>
                <a:gd name="connsiteY2" fmla="*/ 108718 h 217083"/>
                <a:gd name="connsiteX3" fmla="*/ 108651 w 217083"/>
                <a:gd name="connsiteY3" fmla="*/ 176 h 217083"/>
                <a:gd name="connsiteX4" fmla="*/ 217192 w 217083"/>
                <a:gd name="connsiteY4" fmla="*/ 108718 h 217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083" h="217083">
                  <a:moveTo>
                    <a:pt x="217192" y="108718"/>
                  </a:moveTo>
                  <a:cubicBezTo>
                    <a:pt x="217192" y="168664"/>
                    <a:pt x="168597" y="217259"/>
                    <a:pt x="108651" y="217259"/>
                  </a:cubicBezTo>
                  <a:cubicBezTo>
                    <a:pt x="48705" y="217259"/>
                    <a:pt x="109" y="168664"/>
                    <a:pt x="109" y="108718"/>
                  </a:cubicBezTo>
                  <a:cubicBezTo>
                    <a:pt x="109" y="48772"/>
                    <a:pt x="48705" y="176"/>
                    <a:pt x="108651" y="176"/>
                  </a:cubicBezTo>
                  <a:cubicBezTo>
                    <a:pt x="168597" y="176"/>
                    <a:pt x="217192" y="48772"/>
                    <a:pt x="217192" y="108718"/>
                  </a:cubicBezTo>
                  <a:close/>
                </a:path>
              </a:pathLst>
            </a:custGeom>
            <a:grpFill/>
            <a:ln w="15506" cap="flat">
              <a:noFill/>
              <a:prstDash val="solid"/>
              <a:miter/>
            </a:ln>
          </p:spPr>
          <p:txBody>
            <a:bodyPr rtlCol="0" anchor="ctr"/>
            <a:lstStyle/>
            <a:p>
              <a:endParaRPr lang="en-US" sz="1661"/>
            </a:p>
          </p:txBody>
        </p:sp>
      </p:grpSp>
      <p:pic>
        <p:nvPicPr>
          <p:cNvPr id="17" name="Picture 16" descr="Background pattern&#10;&#10;Description automatically generated">
            <a:extLst>
              <a:ext uri="{FF2B5EF4-FFF2-40B4-BE49-F238E27FC236}">
                <a16:creationId xmlns:a16="http://schemas.microsoft.com/office/drawing/2014/main" id="{1C8B4D97-3403-4A54-B8F2-8D0CF763D5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95657" y="4754449"/>
            <a:ext cx="481290" cy="319606"/>
          </a:xfrm>
          <a:prstGeom prst="rect">
            <a:avLst/>
          </a:prstGeom>
        </p:spPr>
      </p:pic>
      <p:sp>
        <p:nvSpPr>
          <p:cNvPr id="18" name="TextBox 17">
            <a:extLst>
              <a:ext uri="{FF2B5EF4-FFF2-40B4-BE49-F238E27FC236}">
                <a16:creationId xmlns:a16="http://schemas.microsoft.com/office/drawing/2014/main" id="{76D56653-DE8B-45DE-A521-51F2F42345F7}"/>
              </a:ext>
            </a:extLst>
          </p:cNvPr>
          <p:cNvSpPr txBox="1"/>
          <p:nvPr/>
        </p:nvSpPr>
        <p:spPr>
          <a:xfrm>
            <a:off x="3741299" y="2961694"/>
            <a:ext cx="4880547" cy="12212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2183" tIns="42183" rIns="42183" bIns="42183" numCol="1" spcCol="38100" rtlCol="0" anchor="t">
            <a:spAutoFit/>
          </a:bodyPr>
          <a:lstStyle/>
          <a:p>
            <a:pPr algn="ctr" defTabSz="421858"/>
            <a:r>
              <a:rPr lang="en-GB" sz="6090">
                <a:solidFill>
                  <a:schemeClr val="bg1"/>
                </a:solidFill>
                <a:latin typeface="Arial" panose="020B0604020202020204" pitchFamily="34" charset="0"/>
                <a:cs typeface="Arial" panose="020B0604020202020204" pitchFamily="34" charset="0"/>
              </a:rPr>
              <a:t>Thank</a:t>
            </a:r>
            <a:r>
              <a:rPr lang="en-GB" sz="7382">
                <a:solidFill>
                  <a:schemeClr val="bg1"/>
                </a:solidFill>
                <a:latin typeface="Arial" panose="020B0604020202020204" pitchFamily="34" charset="0"/>
                <a:cs typeface="Arial" panose="020B0604020202020204" pitchFamily="34" charset="0"/>
              </a:rPr>
              <a:t> </a:t>
            </a:r>
            <a:r>
              <a:rPr lang="en-GB" sz="6090">
                <a:solidFill>
                  <a:schemeClr val="bg1"/>
                </a:solidFill>
                <a:latin typeface="Arial" panose="020B0604020202020204" pitchFamily="34" charset="0"/>
                <a:cs typeface="Arial" panose="020B0604020202020204" pitchFamily="34" charset="0"/>
              </a:rPr>
              <a:t>you!</a:t>
            </a:r>
            <a:endParaRPr lang="en-US" sz="7382">
              <a:solidFill>
                <a:schemeClr val="bg1"/>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E256F558-A64A-4070-8E1D-E1535D74E911}"/>
              </a:ext>
            </a:extLst>
          </p:cNvPr>
          <p:cNvSpPr>
            <a:spLocks noGrp="1"/>
          </p:cNvSpPr>
          <p:nvPr>
            <p:ph type="sldNum" sz="quarter" idx="10"/>
          </p:nvPr>
        </p:nvSpPr>
        <p:spPr>
          <a:xfrm>
            <a:off x="7884221" y="6054405"/>
            <a:ext cx="158055" cy="248530"/>
          </a:xfrm>
        </p:spPr>
        <p:txBody>
          <a:bodyPr/>
          <a:lstStyle/>
          <a:p>
            <a:fld id="{86CB4B4D-7CA3-9044-876B-883B54F8677D}" type="slidenum">
              <a:rPr lang="en-US" smtClean="0"/>
              <a:t>13</a:t>
            </a:fld>
            <a:endParaRPr lang="en-US"/>
          </a:p>
        </p:txBody>
      </p:sp>
      <p:sp>
        <p:nvSpPr>
          <p:cNvPr id="4" name="Freeform 7">
            <a:extLst>
              <a:ext uri="{FF2B5EF4-FFF2-40B4-BE49-F238E27FC236}">
                <a16:creationId xmlns:a16="http://schemas.microsoft.com/office/drawing/2014/main" id="{183D0D19-6094-AE6C-4F71-FC6E9FB1DDE5}"/>
              </a:ext>
            </a:extLst>
          </p:cNvPr>
          <p:cNvSpPr/>
          <p:nvPr/>
        </p:nvSpPr>
        <p:spPr>
          <a:xfrm>
            <a:off x="2680269" y="17757"/>
            <a:ext cx="5086333" cy="1767501"/>
          </a:xfrm>
          <a:custGeom>
            <a:avLst/>
            <a:gdLst/>
            <a:ahLst/>
            <a:cxnLst/>
            <a:rect l="l" t="t" r="r" b="b"/>
            <a:pathLst>
              <a:path w="8078294" h="2807207">
                <a:moveTo>
                  <a:pt x="0" y="0"/>
                </a:moveTo>
                <a:lnTo>
                  <a:pt x="8078293" y="0"/>
                </a:lnTo>
                <a:lnTo>
                  <a:pt x="8078293" y="2807207"/>
                </a:lnTo>
                <a:lnTo>
                  <a:pt x="0" y="2807207"/>
                </a:lnTo>
                <a:lnTo>
                  <a:pt x="0" y="0"/>
                </a:lnTo>
                <a:close/>
              </a:path>
            </a:pathLst>
          </a:custGeom>
          <a:blipFill>
            <a:blip r:embed="rId4"/>
            <a:stretch>
              <a:fillRect/>
            </a:stretch>
          </a:blipFill>
        </p:spPr>
        <p:txBody>
          <a:bodyPr/>
          <a:lstStyle/>
          <a:p>
            <a:endParaRPr lang="en-GB"/>
          </a:p>
        </p:txBody>
      </p:sp>
      <p:sp>
        <p:nvSpPr>
          <p:cNvPr id="14" name="Freeform 9">
            <a:extLst>
              <a:ext uri="{FF2B5EF4-FFF2-40B4-BE49-F238E27FC236}">
                <a16:creationId xmlns:a16="http://schemas.microsoft.com/office/drawing/2014/main" id="{42F755D4-6B90-F8C9-573A-10BC26CB5DC6}"/>
              </a:ext>
            </a:extLst>
          </p:cNvPr>
          <p:cNvSpPr/>
          <p:nvPr/>
        </p:nvSpPr>
        <p:spPr>
          <a:xfrm>
            <a:off x="7935013" y="2060649"/>
            <a:ext cx="236904" cy="257240"/>
          </a:xfrm>
          <a:custGeom>
            <a:avLst/>
            <a:gdLst/>
            <a:ahLst/>
            <a:cxnLst/>
            <a:rect l="l" t="t" r="r" b="b"/>
            <a:pathLst>
              <a:path w="376260" h="408557">
                <a:moveTo>
                  <a:pt x="0" y="0"/>
                </a:moveTo>
                <a:lnTo>
                  <a:pt x="376260" y="0"/>
                </a:lnTo>
                <a:lnTo>
                  <a:pt x="376260" y="408557"/>
                </a:lnTo>
                <a:lnTo>
                  <a:pt x="0" y="408557"/>
                </a:lnTo>
                <a:lnTo>
                  <a:pt x="0" y="0"/>
                </a:lnTo>
                <a:close/>
              </a:path>
            </a:pathLst>
          </a:custGeom>
          <a:blipFill>
            <a:blip r:embed="rId5"/>
            <a:stretch>
              <a:fillRect/>
            </a:stretch>
          </a:blipFill>
        </p:spPr>
        <p:txBody>
          <a:bodyPr/>
          <a:lstStyle/>
          <a:p>
            <a:endParaRPr lang="en-GB"/>
          </a:p>
        </p:txBody>
      </p:sp>
      <p:sp>
        <p:nvSpPr>
          <p:cNvPr id="16" name="Freeform 10">
            <a:extLst>
              <a:ext uri="{FF2B5EF4-FFF2-40B4-BE49-F238E27FC236}">
                <a16:creationId xmlns:a16="http://schemas.microsoft.com/office/drawing/2014/main" id="{CE1BE630-CB6C-0582-10BA-10B623322316}"/>
              </a:ext>
            </a:extLst>
          </p:cNvPr>
          <p:cNvSpPr/>
          <p:nvPr/>
        </p:nvSpPr>
        <p:spPr>
          <a:xfrm>
            <a:off x="4457564" y="2069746"/>
            <a:ext cx="3420183" cy="387354"/>
          </a:xfrm>
          <a:custGeom>
            <a:avLst/>
            <a:gdLst/>
            <a:ahLst/>
            <a:cxnLst/>
            <a:rect l="l" t="t" r="r" b="b"/>
            <a:pathLst>
              <a:path w="5432055" h="615209">
                <a:moveTo>
                  <a:pt x="0" y="0"/>
                </a:moveTo>
                <a:lnTo>
                  <a:pt x="5432055" y="0"/>
                </a:lnTo>
                <a:lnTo>
                  <a:pt x="5432055" y="615210"/>
                </a:lnTo>
                <a:lnTo>
                  <a:pt x="0" y="615210"/>
                </a:lnTo>
                <a:lnTo>
                  <a:pt x="0" y="0"/>
                </a:lnTo>
                <a:close/>
              </a:path>
            </a:pathLst>
          </a:custGeom>
          <a:blipFill>
            <a:blip r:embed="rId6"/>
            <a:stretch>
              <a:fillRect r="-8601"/>
            </a:stretch>
          </a:blipFill>
        </p:spPr>
        <p:txBody>
          <a:bodyPr/>
          <a:lstStyle/>
          <a:p>
            <a:endParaRPr lang="en-GB"/>
          </a:p>
        </p:txBody>
      </p:sp>
    </p:spTree>
    <p:extLst>
      <p:ext uri="{BB962C8B-B14F-4D97-AF65-F5344CB8AC3E}">
        <p14:creationId xmlns:p14="http://schemas.microsoft.com/office/powerpoint/2010/main" val="20347434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35966135-1343-45EF-B083-B74F1D47DE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20425"/>
            <a:ext cx="8636000" cy="2491154"/>
          </a:xfrm>
          <a:prstGeom prst="rect">
            <a:avLst/>
          </a:prstGeom>
        </p:spPr>
      </p:pic>
      <p:pic>
        <p:nvPicPr>
          <p:cNvPr id="3" name="Picture 2" descr="Graphical user interface, application&#10;&#10;Description automatically generated">
            <a:extLst>
              <a:ext uri="{FF2B5EF4-FFF2-40B4-BE49-F238E27FC236}">
                <a16:creationId xmlns:a16="http://schemas.microsoft.com/office/drawing/2014/main" id="{193C9215-CAC2-4D3F-8FB6-2CE8F2A07DBF}"/>
              </a:ext>
            </a:extLst>
          </p:cNvPr>
          <p:cNvPicPr>
            <a:picLocks noChangeAspect="1"/>
          </p:cNvPicPr>
          <p:nvPr/>
        </p:nvPicPr>
        <p:blipFill rotWithShape="1">
          <a:blip r:embed="rId3">
            <a:extLst>
              <a:ext uri="{28A0092B-C50C-407E-A947-70E740481C1C}">
                <a14:useLocalDpi xmlns:a14="http://schemas.microsoft.com/office/drawing/2010/main" val="0"/>
              </a:ext>
            </a:extLst>
          </a:blip>
          <a:srcRect t="83831"/>
          <a:stretch/>
        </p:blipFill>
        <p:spPr>
          <a:xfrm>
            <a:off x="-15635" y="4776825"/>
            <a:ext cx="8667269" cy="994731"/>
          </a:xfrm>
          <a:prstGeom prst="rect">
            <a:avLst/>
          </a:prstGeom>
        </p:spPr>
      </p:pic>
      <p:pic>
        <p:nvPicPr>
          <p:cNvPr id="7" name="Picture 6" descr="Graphical user interface, application&#10;&#10;Description automatically generated">
            <a:hlinkClick r:id="rId4"/>
            <a:extLst>
              <a:ext uri="{FF2B5EF4-FFF2-40B4-BE49-F238E27FC236}">
                <a16:creationId xmlns:a16="http://schemas.microsoft.com/office/drawing/2014/main" id="{53687393-DF3E-4EB5-8AAF-835E9DA434DD}"/>
              </a:ext>
            </a:extLst>
          </p:cNvPr>
          <p:cNvPicPr>
            <a:picLocks noChangeAspect="1"/>
          </p:cNvPicPr>
          <p:nvPr/>
        </p:nvPicPr>
        <p:blipFill rotWithShape="1">
          <a:blip r:embed="rId3">
            <a:extLst>
              <a:ext uri="{28A0092B-C50C-407E-A947-70E740481C1C}">
                <a14:useLocalDpi xmlns:a14="http://schemas.microsoft.com/office/drawing/2010/main" val="0"/>
              </a:ext>
            </a:extLst>
          </a:blip>
          <a:srcRect l="67141" t="85885" r="11057" b="1023"/>
          <a:stretch/>
        </p:blipFill>
        <p:spPr>
          <a:xfrm>
            <a:off x="5829977" y="4871472"/>
            <a:ext cx="1889666" cy="805432"/>
          </a:xfrm>
          <a:prstGeom prst="rect">
            <a:avLst/>
          </a:prstGeom>
        </p:spPr>
      </p:pic>
      <p:pic>
        <p:nvPicPr>
          <p:cNvPr id="8" name="Picture 7" descr="Graphical user interface, application&#10;&#10;Description automatically generated">
            <a:hlinkClick r:id="rId5"/>
            <a:extLst>
              <a:ext uri="{FF2B5EF4-FFF2-40B4-BE49-F238E27FC236}">
                <a16:creationId xmlns:a16="http://schemas.microsoft.com/office/drawing/2014/main" id="{5C15AC87-3BBC-4DBF-B42F-B02A9707709D}"/>
              </a:ext>
            </a:extLst>
          </p:cNvPr>
          <p:cNvPicPr>
            <a:picLocks noChangeAspect="1"/>
          </p:cNvPicPr>
          <p:nvPr/>
        </p:nvPicPr>
        <p:blipFill rotWithShape="1">
          <a:blip r:embed="rId3">
            <a:extLst>
              <a:ext uri="{28A0092B-C50C-407E-A947-70E740481C1C}">
                <a14:useLocalDpi xmlns:a14="http://schemas.microsoft.com/office/drawing/2010/main" val="0"/>
              </a:ext>
            </a:extLst>
          </a:blip>
          <a:srcRect l="16020" t="83831" r="68744"/>
          <a:stretch/>
        </p:blipFill>
        <p:spPr>
          <a:xfrm>
            <a:off x="1357223" y="4776824"/>
            <a:ext cx="1320542" cy="994731"/>
          </a:xfrm>
          <a:prstGeom prst="rect">
            <a:avLst/>
          </a:prstGeom>
        </p:spPr>
      </p:pic>
      <p:pic>
        <p:nvPicPr>
          <p:cNvPr id="9" name="Picture 8" descr="Graphical user interface, application&#10;&#10;Description automatically generated">
            <a:hlinkClick r:id="rId6"/>
            <a:extLst>
              <a:ext uri="{FF2B5EF4-FFF2-40B4-BE49-F238E27FC236}">
                <a16:creationId xmlns:a16="http://schemas.microsoft.com/office/drawing/2014/main" id="{6FC1DDB3-73E3-4B02-A7BF-35E2724FB920}"/>
              </a:ext>
            </a:extLst>
          </p:cNvPr>
          <p:cNvPicPr>
            <a:picLocks noChangeAspect="1"/>
          </p:cNvPicPr>
          <p:nvPr/>
        </p:nvPicPr>
        <p:blipFill rotWithShape="1">
          <a:blip r:embed="rId3">
            <a:extLst>
              <a:ext uri="{28A0092B-C50C-407E-A947-70E740481C1C}">
                <a14:useLocalDpi xmlns:a14="http://schemas.microsoft.com/office/drawing/2010/main" val="0"/>
              </a:ext>
            </a:extLst>
          </a:blip>
          <a:srcRect l="44004" t="85791" r="40760" b="1117"/>
          <a:stretch/>
        </p:blipFill>
        <p:spPr>
          <a:xfrm>
            <a:off x="3828976" y="4871472"/>
            <a:ext cx="1320542" cy="805432"/>
          </a:xfrm>
          <a:prstGeom prst="rect">
            <a:avLst/>
          </a:prstGeom>
        </p:spPr>
      </p:pic>
      <p:pic>
        <p:nvPicPr>
          <p:cNvPr id="11" name="Google Shape;29;p7">
            <a:extLst>
              <a:ext uri="{FF2B5EF4-FFF2-40B4-BE49-F238E27FC236}">
                <a16:creationId xmlns:a16="http://schemas.microsoft.com/office/drawing/2014/main" id="{20323909-3AA2-4257-891C-C24E3A82A250}"/>
              </a:ext>
            </a:extLst>
          </p:cNvPr>
          <p:cNvPicPr preferRelativeResize="0"/>
          <p:nvPr/>
        </p:nvPicPr>
        <p:blipFill>
          <a:blip r:embed="rId7">
            <a:alphaModFix/>
          </a:blip>
          <a:stretch>
            <a:fillRect/>
          </a:stretch>
        </p:blipFill>
        <p:spPr>
          <a:xfrm>
            <a:off x="2498921" y="5797065"/>
            <a:ext cx="516335" cy="344217"/>
          </a:xfrm>
          <a:prstGeom prst="rect">
            <a:avLst/>
          </a:prstGeom>
          <a:noFill/>
          <a:ln>
            <a:noFill/>
          </a:ln>
        </p:spPr>
      </p:pic>
      <p:sp>
        <p:nvSpPr>
          <p:cNvPr id="12" name="Google Shape;30;p7">
            <a:extLst>
              <a:ext uri="{FF2B5EF4-FFF2-40B4-BE49-F238E27FC236}">
                <a16:creationId xmlns:a16="http://schemas.microsoft.com/office/drawing/2014/main" id="{A2980B2C-CADD-45B0-8BE8-BC83837E6705}"/>
              </a:ext>
            </a:extLst>
          </p:cNvPr>
          <p:cNvSpPr txBox="1"/>
          <p:nvPr/>
        </p:nvSpPr>
        <p:spPr>
          <a:xfrm>
            <a:off x="3015256" y="5752902"/>
            <a:ext cx="5571847" cy="388380"/>
          </a:xfrm>
          <a:prstGeom prst="rect">
            <a:avLst/>
          </a:prstGeom>
          <a:noFill/>
          <a:ln>
            <a:noFill/>
          </a:ln>
        </p:spPr>
        <p:txBody>
          <a:bodyPr spcFirstLastPara="1" wrap="square" lIns="84354" tIns="42166" rIns="84354" bIns="42166" anchor="t" anchorCtr="0">
            <a:noAutofit/>
          </a:bodyPr>
          <a:lstStyle/>
          <a:p>
            <a:pPr>
              <a:buSzPts val="1100"/>
            </a:pPr>
            <a:r>
              <a:rPr lang="fr-FR" sz="738" i="1" dirty="0">
                <a:solidFill>
                  <a:srgbClr val="585858"/>
                </a:solidFill>
                <a:latin typeface="Roboto Light"/>
                <a:ea typeface="Roboto Light"/>
                <a:cs typeface="Roboto Light"/>
                <a:sym typeface="Roboto Light"/>
              </a:rPr>
              <a:t>This </a:t>
            </a:r>
            <a:r>
              <a:rPr lang="fr-FR" sz="738" i="1" dirty="0" err="1">
                <a:solidFill>
                  <a:srgbClr val="585858"/>
                </a:solidFill>
                <a:latin typeface="Roboto Light"/>
                <a:ea typeface="Roboto Light"/>
                <a:cs typeface="Roboto Light"/>
                <a:sym typeface="Roboto Light"/>
              </a:rPr>
              <a:t>project</a:t>
            </a:r>
            <a:r>
              <a:rPr lang="fr-FR" sz="738" i="1" dirty="0">
                <a:solidFill>
                  <a:srgbClr val="585858"/>
                </a:solidFill>
                <a:latin typeface="Roboto Light"/>
                <a:ea typeface="Roboto Light"/>
                <a:cs typeface="Roboto Light"/>
                <a:sym typeface="Roboto Light"/>
              </a:rPr>
              <a:t> has </a:t>
            </a:r>
            <a:r>
              <a:rPr lang="fr-FR" sz="738" i="1" dirty="0" err="1">
                <a:solidFill>
                  <a:srgbClr val="585858"/>
                </a:solidFill>
                <a:latin typeface="Roboto Light"/>
                <a:ea typeface="Roboto Light"/>
                <a:cs typeface="Roboto Light"/>
                <a:sym typeface="Roboto Light"/>
              </a:rPr>
              <a:t>received</a:t>
            </a:r>
            <a:r>
              <a:rPr lang="fr-FR" sz="738" i="1" dirty="0">
                <a:solidFill>
                  <a:srgbClr val="585858"/>
                </a:solidFill>
                <a:latin typeface="Roboto Light"/>
                <a:ea typeface="Roboto Light"/>
                <a:cs typeface="Roboto Light"/>
                <a:sym typeface="Roboto Light"/>
              </a:rPr>
              <a:t> </a:t>
            </a:r>
            <a:r>
              <a:rPr lang="fr-FR" sz="738" i="1" dirty="0" err="1">
                <a:solidFill>
                  <a:srgbClr val="585858"/>
                </a:solidFill>
                <a:latin typeface="Roboto Light"/>
                <a:ea typeface="Roboto Light"/>
                <a:cs typeface="Roboto Light"/>
                <a:sym typeface="Roboto Light"/>
              </a:rPr>
              <a:t>funding</a:t>
            </a:r>
            <a:r>
              <a:rPr lang="fr-FR" sz="738" i="1" dirty="0">
                <a:solidFill>
                  <a:srgbClr val="585858"/>
                </a:solidFill>
                <a:latin typeface="Roboto Light"/>
                <a:ea typeface="Roboto Light"/>
                <a:cs typeface="Roboto Light"/>
                <a:sym typeface="Roboto Light"/>
              </a:rPr>
              <a:t> </a:t>
            </a:r>
            <a:r>
              <a:rPr lang="fr-FR" sz="738" i="1" dirty="0" err="1">
                <a:solidFill>
                  <a:srgbClr val="585858"/>
                </a:solidFill>
                <a:latin typeface="Roboto Light"/>
                <a:ea typeface="Roboto Light"/>
                <a:cs typeface="Roboto Light"/>
                <a:sym typeface="Roboto Light"/>
              </a:rPr>
              <a:t>from</a:t>
            </a:r>
            <a:r>
              <a:rPr lang="fr-FR" sz="738" i="1" dirty="0">
                <a:solidFill>
                  <a:srgbClr val="585858"/>
                </a:solidFill>
                <a:latin typeface="Roboto Light"/>
                <a:ea typeface="Roboto Light"/>
                <a:cs typeface="Roboto Light"/>
                <a:sym typeface="Roboto Light"/>
              </a:rPr>
              <a:t> the </a:t>
            </a:r>
            <a:r>
              <a:rPr lang="fr-FR" sz="738" i="1" dirty="0" err="1">
                <a:solidFill>
                  <a:srgbClr val="585858"/>
                </a:solidFill>
                <a:latin typeface="Roboto Light"/>
                <a:ea typeface="Roboto Light"/>
                <a:cs typeface="Roboto Light"/>
                <a:sym typeface="Roboto Light"/>
              </a:rPr>
              <a:t>European</a:t>
            </a:r>
            <a:r>
              <a:rPr lang="fr-FR" sz="738" i="1" dirty="0">
                <a:solidFill>
                  <a:srgbClr val="585858"/>
                </a:solidFill>
                <a:latin typeface="Roboto Light"/>
                <a:ea typeface="Roboto Light"/>
                <a:cs typeface="Roboto Light"/>
                <a:sym typeface="Roboto Light"/>
              </a:rPr>
              <a:t> </a:t>
            </a:r>
            <a:r>
              <a:rPr lang="fr-FR" sz="738" i="1" dirty="0" err="1">
                <a:solidFill>
                  <a:srgbClr val="585858"/>
                </a:solidFill>
                <a:latin typeface="Roboto Light"/>
                <a:ea typeface="Roboto Light"/>
                <a:cs typeface="Roboto Light"/>
                <a:sym typeface="Roboto Light"/>
              </a:rPr>
              <a:t>Union’s</a:t>
            </a:r>
            <a:r>
              <a:rPr lang="fr-FR" sz="738" i="1" dirty="0">
                <a:solidFill>
                  <a:srgbClr val="585858"/>
                </a:solidFill>
                <a:latin typeface="Roboto Light"/>
                <a:ea typeface="Roboto Light"/>
                <a:cs typeface="Roboto Light"/>
                <a:sym typeface="Roboto Light"/>
              </a:rPr>
              <a:t> Horizon 2020 </a:t>
            </a:r>
            <a:r>
              <a:rPr lang="fr-FR" sz="738" i="1" dirty="0" err="1">
                <a:solidFill>
                  <a:srgbClr val="585858"/>
                </a:solidFill>
                <a:latin typeface="Roboto Light"/>
                <a:ea typeface="Roboto Light"/>
                <a:cs typeface="Roboto Light"/>
                <a:sym typeface="Roboto Light"/>
              </a:rPr>
              <a:t>research</a:t>
            </a:r>
            <a:r>
              <a:rPr lang="fr-FR" sz="738" i="1" dirty="0">
                <a:solidFill>
                  <a:srgbClr val="585858"/>
                </a:solidFill>
                <a:latin typeface="Roboto Light"/>
                <a:ea typeface="Roboto Light"/>
                <a:cs typeface="Roboto Light"/>
                <a:sym typeface="Roboto Light"/>
              </a:rPr>
              <a:t> and innovation programme </a:t>
            </a:r>
            <a:r>
              <a:rPr lang="fr-FR" sz="738" i="1" dirty="0" err="1">
                <a:solidFill>
                  <a:srgbClr val="585858"/>
                </a:solidFill>
                <a:latin typeface="Roboto Light"/>
                <a:ea typeface="Roboto Light"/>
                <a:cs typeface="Roboto Light"/>
                <a:sym typeface="Roboto Light"/>
              </a:rPr>
              <a:t>under</a:t>
            </a:r>
            <a:r>
              <a:rPr lang="fr-FR" sz="738" i="1" dirty="0">
                <a:solidFill>
                  <a:srgbClr val="585858"/>
                </a:solidFill>
                <a:latin typeface="Roboto Light"/>
                <a:ea typeface="Roboto Light"/>
                <a:cs typeface="Roboto Light"/>
                <a:sym typeface="Roboto Light"/>
              </a:rPr>
              <a:t> Grant Agreement No. 101006817. The content of </a:t>
            </a:r>
            <a:r>
              <a:rPr lang="fr-FR" sz="738" i="1" dirty="0" err="1">
                <a:solidFill>
                  <a:srgbClr val="585858"/>
                </a:solidFill>
                <a:latin typeface="Roboto Light"/>
                <a:ea typeface="Roboto Light"/>
                <a:cs typeface="Roboto Light"/>
                <a:sym typeface="Roboto Light"/>
              </a:rPr>
              <a:t>this</a:t>
            </a:r>
            <a:r>
              <a:rPr lang="fr-FR" sz="738" i="1" dirty="0">
                <a:solidFill>
                  <a:srgbClr val="585858"/>
                </a:solidFill>
                <a:latin typeface="Roboto Light"/>
                <a:ea typeface="Roboto Light"/>
                <a:cs typeface="Roboto Light"/>
                <a:sym typeface="Roboto Light"/>
              </a:rPr>
              <a:t>  </a:t>
            </a:r>
            <a:r>
              <a:rPr lang="fr-FR" sz="738" i="1" dirty="0" err="1">
                <a:solidFill>
                  <a:srgbClr val="585858"/>
                </a:solidFill>
                <a:latin typeface="Roboto Light"/>
                <a:ea typeface="Roboto Light"/>
                <a:cs typeface="Roboto Light"/>
                <a:sym typeface="Roboto Light"/>
              </a:rPr>
              <a:t>presentation</a:t>
            </a:r>
            <a:r>
              <a:rPr lang="fr-FR" sz="738" i="1" dirty="0">
                <a:solidFill>
                  <a:srgbClr val="585858"/>
                </a:solidFill>
                <a:latin typeface="Roboto Light"/>
                <a:ea typeface="Roboto Light"/>
                <a:cs typeface="Roboto Light"/>
                <a:sym typeface="Roboto Light"/>
              </a:rPr>
              <a:t> </a:t>
            </a:r>
            <a:r>
              <a:rPr lang="fr-FR" sz="738" i="1" dirty="0" err="1">
                <a:solidFill>
                  <a:srgbClr val="585858"/>
                </a:solidFill>
                <a:latin typeface="Roboto Light"/>
                <a:ea typeface="Roboto Light"/>
                <a:cs typeface="Roboto Light"/>
                <a:sym typeface="Roboto Light"/>
              </a:rPr>
              <a:t>reflects</a:t>
            </a:r>
            <a:r>
              <a:rPr lang="fr-FR" sz="738" i="1" dirty="0">
                <a:solidFill>
                  <a:srgbClr val="585858"/>
                </a:solidFill>
                <a:latin typeface="Roboto Light"/>
                <a:ea typeface="Roboto Light"/>
                <a:cs typeface="Roboto Light"/>
                <a:sym typeface="Roboto Light"/>
              </a:rPr>
              <a:t> </a:t>
            </a:r>
            <a:r>
              <a:rPr lang="fr-FR" sz="738" i="1" dirty="0" err="1">
                <a:solidFill>
                  <a:srgbClr val="585858"/>
                </a:solidFill>
                <a:latin typeface="Roboto Light"/>
                <a:ea typeface="Roboto Light"/>
                <a:cs typeface="Roboto Light"/>
                <a:sym typeface="Roboto Light"/>
              </a:rPr>
              <a:t>only</a:t>
            </a:r>
            <a:r>
              <a:rPr lang="fr-FR" sz="738" i="1" dirty="0">
                <a:solidFill>
                  <a:srgbClr val="585858"/>
                </a:solidFill>
                <a:latin typeface="Roboto Light"/>
                <a:ea typeface="Roboto Light"/>
                <a:cs typeface="Roboto Light"/>
                <a:sym typeface="Roboto Light"/>
              </a:rPr>
              <a:t> the </a:t>
            </a:r>
            <a:r>
              <a:rPr lang="fr-FR" sz="738" i="1" dirty="0" err="1">
                <a:solidFill>
                  <a:srgbClr val="585858"/>
                </a:solidFill>
                <a:latin typeface="Roboto Light"/>
                <a:ea typeface="Roboto Light"/>
                <a:cs typeface="Roboto Light"/>
                <a:sym typeface="Roboto Light"/>
              </a:rPr>
              <a:t>author’s</a:t>
            </a:r>
            <a:r>
              <a:rPr lang="fr-FR" sz="738" i="1" dirty="0">
                <a:solidFill>
                  <a:srgbClr val="585858"/>
                </a:solidFill>
                <a:latin typeface="Roboto Light"/>
                <a:ea typeface="Roboto Light"/>
                <a:cs typeface="Roboto Light"/>
                <a:sym typeface="Roboto Light"/>
              </a:rPr>
              <a:t> </a:t>
            </a:r>
            <a:r>
              <a:rPr lang="fr-FR" sz="738" i="1" dirty="0" err="1">
                <a:solidFill>
                  <a:srgbClr val="585858"/>
                </a:solidFill>
                <a:latin typeface="Roboto Light"/>
                <a:ea typeface="Roboto Light"/>
                <a:cs typeface="Roboto Light"/>
                <a:sym typeface="Roboto Light"/>
              </a:rPr>
              <a:t>view</a:t>
            </a:r>
            <a:r>
              <a:rPr lang="fr-FR" sz="738" i="1" dirty="0">
                <a:solidFill>
                  <a:srgbClr val="585858"/>
                </a:solidFill>
                <a:latin typeface="Roboto Light"/>
                <a:ea typeface="Roboto Light"/>
                <a:cs typeface="Roboto Light"/>
                <a:sym typeface="Roboto Light"/>
              </a:rPr>
              <a:t>. </a:t>
            </a:r>
            <a:r>
              <a:rPr lang="fr-FR" sz="738" i="1" dirty="0" err="1">
                <a:solidFill>
                  <a:srgbClr val="585858"/>
                </a:solidFill>
                <a:latin typeface="Roboto Light"/>
                <a:ea typeface="Roboto Light"/>
                <a:cs typeface="Roboto Light"/>
                <a:sym typeface="Roboto Light"/>
              </a:rPr>
              <a:t>Neither</a:t>
            </a:r>
            <a:r>
              <a:rPr lang="fr-FR" sz="738" i="1" dirty="0">
                <a:solidFill>
                  <a:srgbClr val="585858"/>
                </a:solidFill>
                <a:latin typeface="Roboto Light"/>
                <a:ea typeface="Roboto Light"/>
                <a:cs typeface="Roboto Light"/>
                <a:sym typeface="Roboto Light"/>
              </a:rPr>
              <a:t> the </a:t>
            </a:r>
            <a:r>
              <a:rPr lang="fr-FR" sz="738" i="1" dirty="0" err="1">
                <a:solidFill>
                  <a:srgbClr val="585858"/>
                </a:solidFill>
                <a:latin typeface="Roboto Light"/>
                <a:ea typeface="Roboto Light"/>
                <a:cs typeface="Roboto Light"/>
                <a:sym typeface="Roboto Light"/>
              </a:rPr>
              <a:t>European</a:t>
            </a:r>
            <a:r>
              <a:rPr lang="fr-FR" sz="738" i="1" dirty="0">
                <a:solidFill>
                  <a:srgbClr val="585858"/>
                </a:solidFill>
                <a:latin typeface="Roboto Light"/>
                <a:ea typeface="Roboto Light"/>
                <a:cs typeface="Roboto Light"/>
                <a:sym typeface="Roboto Light"/>
              </a:rPr>
              <a:t> Commission </a:t>
            </a:r>
            <a:r>
              <a:rPr lang="fr-FR" sz="738" i="1" dirty="0" err="1">
                <a:solidFill>
                  <a:srgbClr val="585858"/>
                </a:solidFill>
                <a:latin typeface="Roboto Light"/>
                <a:ea typeface="Roboto Light"/>
                <a:cs typeface="Roboto Light"/>
                <a:sym typeface="Roboto Light"/>
              </a:rPr>
              <a:t>nor</a:t>
            </a:r>
            <a:r>
              <a:rPr lang="fr-FR" sz="738" i="1" dirty="0">
                <a:solidFill>
                  <a:srgbClr val="585858"/>
                </a:solidFill>
                <a:latin typeface="Roboto Light"/>
                <a:ea typeface="Roboto Light"/>
                <a:cs typeface="Roboto Light"/>
                <a:sym typeface="Roboto Light"/>
              </a:rPr>
              <a:t> the CINEA </a:t>
            </a:r>
            <a:r>
              <a:rPr lang="fr-FR" sz="738" i="1" dirty="0" err="1">
                <a:solidFill>
                  <a:srgbClr val="585858"/>
                </a:solidFill>
                <a:latin typeface="Roboto Light"/>
                <a:ea typeface="Roboto Light"/>
                <a:cs typeface="Roboto Light"/>
                <a:sym typeface="Roboto Light"/>
              </a:rPr>
              <a:t>is</a:t>
            </a:r>
            <a:r>
              <a:rPr lang="fr-FR" sz="738" i="1" dirty="0">
                <a:solidFill>
                  <a:srgbClr val="585858"/>
                </a:solidFill>
                <a:latin typeface="Roboto Light"/>
                <a:ea typeface="Roboto Light"/>
                <a:cs typeface="Roboto Light"/>
                <a:sym typeface="Roboto Light"/>
              </a:rPr>
              <a:t> </a:t>
            </a:r>
            <a:r>
              <a:rPr lang="fr-FR" sz="738" i="1" dirty="0" err="1">
                <a:solidFill>
                  <a:srgbClr val="585858"/>
                </a:solidFill>
                <a:latin typeface="Roboto Light"/>
                <a:ea typeface="Roboto Light"/>
                <a:cs typeface="Roboto Light"/>
                <a:sym typeface="Roboto Light"/>
              </a:rPr>
              <a:t>responsible</a:t>
            </a:r>
            <a:r>
              <a:rPr lang="fr-FR" sz="738" i="1" dirty="0">
                <a:solidFill>
                  <a:srgbClr val="585858"/>
                </a:solidFill>
                <a:latin typeface="Roboto Light"/>
                <a:ea typeface="Roboto Light"/>
                <a:cs typeface="Roboto Light"/>
                <a:sym typeface="Roboto Light"/>
              </a:rPr>
              <a:t> for </a:t>
            </a:r>
            <a:r>
              <a:rPr lang="fr-FR" sz="738" i="1" dirty="0" err="1">
                <a:solidFill>
                  <a:srgbClr val="585858"/>
                </a:solidFill>
                <a:latin typeface="Roboto Light"/>
                <a:ea typeface="Roboto Light"/>
                <a:cs typeface="Roboto Light"/>
                <a:sym typeface="Roboto Light"/>
              </a:rPr>
              <a:t>any</a:t>
            </a:r>
            <a:r>
              <a:rPr lang="fr-FR" sz="738" i="1" dirty="0">
                <a:solidFill>
                  <a:srgbClr val="585858"/>
                </a:solidFill>
                <a:latin typeface="Roboto Light"/>
                <a:ea typeface="Roboto Light"/>
                <a:cs typeface="Roboto Light"/>
                <a:sym typeface="Roboto Light"/>
              </a:rPr>
              <a:t> use </a:t>
            </a:r>
            <a:r>
              <a:rPr lang="fr-FR" sz="738" i="1" dirty="0" err="1">
                <a:solidFill>
                  <a:srgbClr val="585858"/>
                </a:solidFill>
                <a:latin typeface="Roboto Light"/>
                <a:ea typeface="Roboto Light"/>
                <a:cs typeface="Roboto Light"/>
                <a:sym typeface="Roboto Light"/>
              </a:rPr>
              <a:t>that</a:t>
            </a:r>
            <a:r>
              <a:rPr lang="fr-FR" sz="738" i="1" dirty="0">
                <a:solidFill>
                  <a:srgbClr val="585858"/>
                </a:solidFill>
                <a:latin typeface="Roboto Light"/>
                <a:ea typeface="Roboto Light"/>
                <a:cs typeface="Roboto Light"/>
                <a:sym typeface="Roboto Light"/>
              </a:rPr>
              <a:t> </a:t>
            </a:r>
            <a:r>
              <a:rPr lang="fr-FR" sz="738" i="1" dirty="0" err="1">
                <a:solidFill>
                  <a:srgbClr val="585858"/>
                </a:solidFill>
                <a:latin typeface="Roboto Light"/>
                <a:ea typeface="Roboto Light"/>
                <a:cs typeface="Roboto Light"/>
                <a:sym typeface="Roboto Light"/>
              </a:rPr>
              <a:t>may</a:t>
            </a:r>
            <a:r>
              <a:rPr lang="fr-FR" sz="738" i="1" dirty="0">
                <a:solidFill>
                  <a:srgbClr val="585858"/>
                </a:solidFill>
                <a:latin typeface="Roboto Light"/>
                <a:ea typeface="Roboto Light"/>
                <a:cs typeface="Roboto Light"/>
                <a:sym typeface="Roboto Light"/>
              </a:rPr>
              <a:t> </a:t>
            </a:r>
            <a:r>
              <a:rPr lang="fr-FR" sz="738" i="1" dirty="0" err="1">
                <a:solidFill>
                  <a:srgbClr val="585858"/>
                </a:solidFill>
                <a:latin typeface="Roboto Light"/>
                <a:ea typeface="Roboto Light"/>
                <a:cs typeface="Roboto Light"/>
                <a:sym typeface="Roboto Light"/>
              </a:rPr>
              <a:t>be</a:t>
            </a:r>
            <a:r>
              <a:rPr lang="fr-FR" sz="738" i="1" dirty="0">
                <a:solidFill>
                  <a:srgbClr val="585858"/>
                </a:solidFill>
                <a:latin typeface="Roboto Light"/>
                <a:ea typeface="Roboto Light"/>
                <a:cs typeface="Roboto Light"/>
                <a:sym typeface="Roboto Light"/>
              </a:rPr>
              <a:t> made of the information </a:t>
            </a:r>
            <a:r>
              <a:rPr lang="fr-FR" sz="738" i="1" dirty="0" err="1">
                <a:solidFill>
                  <a:srgbClr val="585858"/>
                </a:solidFill>
                <a:latin typeface="Roboto Light"/>
                <a:ea typeface="Roboto Light"/>
                <a:cs typeface="Roboto Light"/>
                <a:sym typeface="Roboto Light"/>
              </a:rPr>
              <a:t>it</a:t>
            </a:r>
            <a:r>
              <a:rPr lang="fr-FR" sz="738" i="1" dirty="0">
                <a:solidFill>
                  <a:srgbClr val="585858"/>
                </a:solidFill>
                <a:latin typeface="Roboto Light"/>
                <a:ea typeface="Roboto Light"/>
                <a:cs typeface="Roboto Light"/>
                <a:sym typeface="Roboto Light"/>
              </a:rPr>
              <a:t> </a:t>
            </a:r>
            <a:r>
              <a:rPr lang="fr-FR" sz="738" i="1" dirty="0" err="1">
                <a:solidFill>
                  <a:srgbClr val="585858"/>
                </a:solidFill>
                <a:latin typeface="Roboto Light"/>
                <a:ea typeface="Roboto Light"/>
                <a:cs typeface="Roboto Light"/>
                <a:sym typeface="Roboto Light"/>
              </a:rPr>
              <a:t>contains</a:t>
            </a:r>
            <a:r>
              <a:rPr lang="fr-FR" sz="738" i="1" dirty="0">
                <a:solidFill>
                  <a:srgbClr val="585858"/>
                </a:solidFill>
                <a:latin typeface="Roboto Light"/>
                <a:ea typeface="Roboto Light"/>
                <a:cs typeface="Roboto Light"/>
                <a:sym typeface="Roboto Light"/>
              </a:rPr>
              <a:t>.</a:t>
            </a:r>
            <a:endParaRPr sz="738" i="1" dirty="0">
              <a:solidFill>
                <a:srgbClr val="585858"/>
              </a:solidFill>
              <a:latin typeface="Roboto Light"/>
              <a:ea typeface="Roboto Light"/>
              <a:cs typeface="Roboto Light"/>
              <a:sym typeface="Roboto Light"/>
            </a:endParaRPr>
          </a:p>
          <a:p>
            <a:endParaRPr sz="1015" b="1">
              <a:solidFill>
                <a:srgbClr val="585858"/>
              </a:solidFill>
              <a:latin typeface="Roboto"/>
              <a:ea typeface="Roboto"/>
              <a:cs typeface="Roboto"/>
              <a:sym typeface="Roboto"/>
            </a:endParaRPr>
          </a:p>
          <a:p>
            <a:endParaRPr sz="1015">
              <a:solidFill>
                <a:srgbClr val="585858"/>
              </a:solidFill>
              <a:latin typeface="Roboto Light"/>
              <a:ea typeface="Roboto Light"/>
              <a:cs typeface="Roboto Light"/>
              <a:sym typeface="Roboto Light"/>
            </a:endParaRPr>
          </a:p>
        </p:txBody>
      </p:sp>
      <p:sp>
        <p:nvSpPr>
          <p:cNvPr id="13" name="Google Shape;28;p7">
            <a:extLst>
              <a:ext uri="{FF2B5EF4-FFF2-40B4-BE49-F238E27FC236}">
                <a16:creationId xmlns:a16="http://schemas.microsoft.com/office/drawing/2014/main" id="{A355339F-15EB-4ED8-B768-565576AC6FDF}"/>
              </a:ext>
            </a:extLst>
          </p:cNvPr>
          <p:cNvSpPr txBox="1"/>
          <p:nvPr/>
        </p:nvSpPr>
        <p:spPr>
          <a:xfrm>
            <a:off x="112011" y="5831031"/>
            <a:ext cx="2338014" cy="344216"/>
          </a:xfrm>
          <a:prstGeom prst="rect">
            <a:avLst/>
          </a:prstGeom>
          <a:noFill/>
          <a:ln>
            <a:noFill/>
          </a:ln>
        </p:spPr>
        <p:txBody>
          <a:bodyPr spcFirstLastPara="1" wrap="square" lIns="84354" tIns="42166" rIns="84354" bIns="42166" anchor="t" anchorCtr="0">
            <a:noAutofit/>
          </a:bodyPr>
          <a:lstStyle/>
          <a:p>
            <a:r>
              <a:rPr lang="fr-FR" sz="969">
                <a:solidFill>
                  <a:srgbClr val="585858"/>
                </a:solidFill>
                <a:latin typeface="Roboto Light"/>
                <a:ea typeface="Roboto Light"/>
                <a:cs typeface="Roboto Light"/>
                <a:sym typeface="Roboto Light"/>
              </a:rPr>
              <a:t>AWARD</a:t>
            </a:r>
            <a:r>
              <a:rPr lang="en-US" sz="969">
                <a:solidFill>
                  <a:srgbClr val="585858"/>
                </a:solidFill>
                <a:latin typeface="Roboto Light"/>
                <a:ea typeface="Roboto Light"/>
              </a:rPr>
              <a:t> ©</a:t>
            </a:r>
            <a:r>
              <a:rPr lang="fr-FR" sz="969">
                <a:solidFill>
                  <a:srgbClr val="585858"/>
                </a:solidFill>
                <a:latin typeface="Roboto Light"/>
                <a:ea typeface="Roboto Light"/>
                <a:cs typeface="Roboto Light"/>
                <a:sym typeface="Roboto Light"/>
              </a:rPr>
              <a:t> - H2020 - </a:t>
            </a:r>
            <a:r>
              <a:rPr lang="fr-FR" sz="969" err="1">
                <a:solidFill>
                  <a:srgbClr val="585858"/>
                </a:solidFill>
                <a:latin typeface="Roboto Light"/>
                <a:ea typeface="Roboto Light"/>
                <a:cs typeface="Roboto Light"/>
                <a:sym typeface="Roboto Light"/>
              </a:rPr>
              <a:t>Confidential</a:t>
            </a:r>
            <a:r>
              <a:rPr lang="fr-FR" sz="969">
                <a:solidFill>
                  <a:srgbClr val="585858"/>
                </a:solidFill>
                <a:latin typeface="Roboto Light"/>
                <a:ea typeface="Roboto Light"/>
                <a:cs typeface="Roboto Light"/>
                <a:sym typeface="Roboto Light"/>
              </a:rPr>
              <a:t>, 2021</a:t>
            </a:r>
            <a:endParaRPr sz="969">
              <a:solidFill>
                <a:srgbClr val="585858"/>
              </a:solidFill>
              <a:latin typeface="Roboto Light"/>
              <a:ea typeface="Roboto Light"/>
              <a:sym typeface="Roboto Light"/>
            </a:endParaRPr>
          </a:p>
          <a:p>
            <a:endParaRPr sz="1015">
              <a:solidFill>
                <a:srgbClr val="585858"/>
              </a:solidFill>
              <a:latin typeface="Roboto Light"/>
              <a:ea typeface="Roboto Light"/>
              <a:cs typeface="Roboto Light"/>
              <a:sym typeface="Roboto Light"/>
            </a:endParaRPr>
          </a:p>
        </p:txBody>
      </p:sp>
      <p:sp>
        <p:nvSpPr>
          <p:cNvPr id="2" name="Slide Number Placeholder 1">
            <a:extLst>
              <a:ext uri="{FF2B5EF4-FFF2-40B4-BE49-F238E27FC236}">
                <a16:creationId xmlns:a16="http://schemas.microsoft.com/office/drawing/2014/main" id="{B4951965-B6A2-4A43-90B8-90E3A837DB26}"/>
              </a:ext>
            </a:extLst>
          </p:cNvPr>
          <p:cNvSpPr>
            <a:spLocks noGrp="1"/>
          </p:cNvSpPr>
          <p:nvPr>
            <p:ph type="sldNum" sz="quarter" idx="10"/>
          </p:nvPr>
        </p:nvSpPr>
        <p:spPr>
          <a:xfrm>
            <a:off x="7818499" y="6054405"/>
            <a:ext cx="223777" cy="248530"/>
          </a:xfrm>
        </p:spPr>
        <p:txBody>
          <a:bodyPr/>
          <a:lstStyle/>
          <a:p>
            <a:fld id="{86CB4B4D-7CA3-9044-876B-883B54F8677D}" type="slidenum">
              <a:rPr lang="en-US" smtClean="0"/>
              <a:t>14</a:t>
            </a:fld>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789" y="0"/>
            <a:ext cx="8635999" cy="6504157"/>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9200" r="-9200"/>
            </a:stretch>
          </a:blipFill>
        </p:spPr>
        <p:txBody>
          <a:bodyPr/>
          <a:lstStyle/>
          <a:p>
            <a:endParaRPr lang="en-GB"/>
          </a:p>
        </p:txBody>
      </p:sp>
      <p:sp>
        <p:nvSpPr>
          <p:cNvPr id="3" name="Freeform 3"/>
          <p:cNvSpPr/>
          <p:nvPr/>
        </p:nvSpPr>
        <p:spPr>
          <a:xfrm>
            <a:off x="1079500" y="5672180"/>
            <a:ext cx="6477000" cy="804820"/>
          </a:xfrm>
          <a:custGeom>
            <a:avLst/>
            <a:gdLst/>
            <a:ahLst/>
            <a:cxnLst/>
            <a:rect l="l" t="t" r="r" b="b"/>
            <a:pathLst>
              <a:path w="10287000" h="1278243">
                <a:moveTo>
                  <a:pt x="0" y="0"/>
                </a:moveTo>
                <a:lnTo>
                  <a:pt x="10287000" y="0"/>
                </a:lnTo>
                <a:lnTo>
                  <a:pt x="10287000" y="1278243"/>
                </a:lnTo>
                <a:lnTo>
                  <a:pt x="0" y="1278243"/>
                </a:lnTo>
                <a:lnTo>
                  <a:pt x="0" y="0"/>
                </a:lnTo>
                <a:close/>
              </a:path>
            </a:pathLst>
          </a:custGeom>
          <a:blipFill>
            <a:blip r:embed="rId3"/>
            <a:stretch>
              <a:fillRect l="-25058" t="-63811" r="-25058" b="-23446"/>
            </a:stretch>
          </a:blipFill>
        </p:spPr>
        <p:txBody>
          <a:bodyPr/>
          <a:lstStyle/>
          <a:p>
            <a:endParaRPr lang="en-GB"/>
          </a:p>
        </p:txBody>
      </p:sp>
      <p:sp>
        <p:nvSpPr>
          <p:cNvPr id="4" name="Freeform 4"/>
          <p:cNvSpPr/>
          <p:nvPr/>
        </p:nvSpPr>
        <p:spPr>
          <a:xfrm>
            <a:off x="1317094" y="5829300"/>
            <a:ext cx="1693741" cy="445721"/>
          </a:xfrm>
          <a:custGeom>
            <a:avLst/>
            <a:gdLst/>
            <a:ahLst/>
            <a:cxnLst/>
            <a:rect l="l" t="t" r="r" b="b"/>
            <a:pathLst>
              <a:path w="2690059" h="707910">
                <a:moveTo>
                  <a:pt x="0" y="0"/>
                </a:moveTo>
                <a:lnTo>
                  <a:pt x="2690059" y="0"/>
                </a:lnTo>
                <a:lnTo>
                  <a:pt x="2690059" y="707910"/>
                </a:lnTo>
                <a:lnTo>
                  <a:pt x="0" y="707910"/>
                </a:lnTo>
                <a:lnTo>
                  <a:pt x="0" y="0"/>
                </a:lnTo>
                <a:close/>
              </a:path>
            </a:pathLst>
          </a:custGeom>
          <a:blipFill>
            <a:blip r:embed="rId4"/>
            <a:stretch>
              <a:fillRect/>
            </a:stretch>
          </a:blipFill>
        </p:spPr>
        <p:txBody>
          <a:bodyPr/>
          <a:lstStyle/>
          <a:p>
            <a:endParaRPr lang="en-GB"/>
          </a:p>
        </p:txBody>
      </p:sp>
      <p:sp>
        <p:nvSpPr>
          <p:cNvPr id="5" name="Freeform 5"/>
          <p:cNvSpPr/>
          <p:nvPr/>
        </p:nvSpPr>
        <p:spPr>
          <a:xfrm>
            <a:off x="7067541" y="5813849"/>
            <a:ext cx="302616" cy="461172"/>
          </a:xfrm>
          <a:custGeom>
            <a:avLst/>
            <a:gdLst/>
            <a:ahLst/>
            <a:cxnLst/>
            <a:rect l="l" t="t" r="r" b="b"/>
            <a:pathLst>
              <a:path w="480625" h="732450">
                <a:moveTo>
                  <a:pt x="0" y="0"/>
                </a:moveTo>
                <a:lnTo>
                  <a:pt x="480626" y="0"/>
                </a:lnTo>
                <a:lnTo>
                  <a:pt x="480626" y="732450"/>
                </a:lnTo>
                <a:lnTo>
                  <a:pt x="0" y="732450"/>
                </a:lnTo>
                <a:lnTo>
                  <a:pt x="0" y="0"/>
                </a:lnTo>
                <a:close/>
              </a:path>
            </a:pathLst>
          </a:custGeom>
          <a:blipFill>
            <a:blip r:embed="rId5"/>
            <a:stretch>
              <a:fillRect/>
            </a:stretch>
          </a:blipFill>
        </p:spPr>
        <p:txBody>
          <a:bodyPr/>
          <a:lstStyle/>
          <a:p>
            <a:endParaRPr lang="en-GB"/>
          </a:p>
        </p:txBody>
      </p:sp>
      <p:sp>
        <p:nvSpPr>
          <p:cNvPr id="6" name="Freeform 6"/>
          <p:cNvSpPr/>
          <p:nvPr/>
        </p:nvSpPr>
        <p:spPr>
          <a:xfrm>
            <a:off x="3840817" y="5973658"/>
            <a:ext cx="2396741" cy="301363"/>
          </a:xfrm>
          <a:custGeom>
            <a:avLst/>
            <a:gdLst/>
            <a:ahLst/>
            <a:cxnLst/>
            <a:rect l="l" t="t" r="r" b="b"/>
            <a:pathLst>
              <a:path w="3806588" h="478636">
                <a:moveTo>
                  <a:pt x="0" y="0"/>
                </a:moveTo>
                <a:lnTo>
                  <a:pt x="3806588" y="0"/>
                </a:lnTo>
                <a:lnTo>
                  <a:pt x="3806588" y="478636"/>
                </a:lnTo>
                <a:lnTo>
                  <a:pt x="0" y="478636"/>
                </a:lnTo>
                <a:lnTo>
                  <a:pt x="0" y="0"/>
                </a:lnTo>
                <a:close/>
              </a:path>
            </a:pathLst>
          </a:custGeom>
          <a:blipFill>
            <a:blip r:embed="rId6"/>
            <a:stretch>
              <a:fillRect/>
            </a:stretch>
          </a:blipFill>
        </p:spPr>
        <p:txBody>
          <a:bodyPr/>
          <a:lstStyle/>
          <a:p>
            <a:endParaRPr lang="en-GB"/>
          </a:p>
        </p:txBody>
      </p:sp>
      <p:sp>
        <p:nvSpPr>
          <p:cNvPr id="7" name="Freeform 7"/>
          <p:cNvSpPr/>
          <p:nvPr/>
        </p:nvSpPr>
        <p:spPr>
          <a:xfrm>
            <a:off x="1572176" y="179917"/>
            <a:ext cx="5086333" cy="1767501"/>
          </a:xfrm>
          <a:custGeom>
            <a:avLst/>
            <a:gdLst/>
            <a:ahLst/>
            <a:cxnLst/>
            <a:rect l="l" t="t" r="r" b="b"/>
            <a:pathLst>
              <a:path w="8078294" h="2807207">
                <a:moveTo>
                  <a:pt x="0" y="0"/>
                </a:moveTo>
                <a:lnTo>
                  <a:pt x="8078293" y="0"/>
                </a:lnTo>
                <a:lnTo>
                  <a:pt x="8078293" y="2807207"/>
                </a:lnTo>
                <a:lnTo>
                  <a:pt x="0" y="2807207"/>
                </a:lnTo>
                <a:lnTo>
                  <a:pt x="0" y="0"/>
                </a:lnTo>
                <a:close/>
              </a:path>
            </a:pathLst>
          </a:custGeom>
          <a:blipFill>
            <a:blip r:embed="rId7"/>
            <a:stretch>
              <a:fillRect/>
            </a:stretch>
          </a:blipFill>
        </p:spPr>
        <p:txBody>
          <a:bodyPr/>
          <a:lstStyle/>
          <a:p>
            <a:endParaRPr lang="en-GB"/>
          </a:p>
        </p:txBody>
      </p:sp>
      <p:sp>
        <p:nvSpPr>
          <p:cNvPr id="8" name="Freeform 8"/>
          <p:cNvSpPr/>
          <p:nvPr/>
        </p:nvSpPr>
        <p:spPr>
          <a:xfrm>
            <a:off x="5308341" y="2228806"/>
            <a:ext cx="237431" cy="304532"/>
          </a:xfrm>
          <a:custGeom>
            <a:avLst/>
            <a:gdLst/>
            <a:ahLst/>
            <a:cxnLst/>
            <a:rect l="l" t="t" r="r" b="b"/>
            <a:pathLst>
              <a:path w="377097" h="483668">
                <a:moveTo>
                  <a:pt x="0" y="0"/>
                </a:moveTo>
                <a:lnTo>
                  <a:pt x="377097" y="0"/>
                </a:lnTo>
                <a:lnTo>
                  <a:pt x="377097" y="483668"/>
                </a:lnTo>
                <a:lnTo>
                  <a:pt x="0" y="483668"/>
                </a:lnTo>
                <a:lnTo>
                  <a:pt x="0" y="0"/>
                </a:lnTo>
                <a:close/>
              </a:path>
            </a:pathLst>
          </a:custGeom>
          <a:blipFill>
            <a:blip r:embed="rId8"/>
            <a:stretch>
              <a:fillRect/>
            </a:stretch>
          </a:blipFill>
        </p:spPr>
        <p:txBody>
          <a:bodyPr/>
          <a:lstStyle/>
          <a:p>
            <a:endParaRPr lang="en-GB"/>
          </a:p>
        </p:txBody>
      </p:sp>
      <p:sp>
        <p:nvSpPr>
          <p:cNvPr id="9" name="Freeform 9"/>
          <p:cNvSpPr/>
          <p:nvPr/>
        </p:nvSpPr>
        <p:spPr>
          <a:xfrm>
            <a:off x="6826920" y="2222809"/>
            <a:ext cx="236904" cy="257240"/>
          </a:xfrm>
          <a:custGeom>
            <a:avLst/>
            <a:gdLst/>
            <a:ahLst/>
            <a:cxnLst/>
            <a:rect l="l" t="t" r="r" b="b"/>
            <a:pathLst>
              <a:path w="376260" h="408557">
                <a:moveTo>
                  <a:pt x="0" y="0"/>
                </a:moveTo>
                <a:lnTo>
                  <a:pt x="376260" y="0"/>
                </a:lnTo>
                <a:lnTo>
                  <a:pt x="376260" y="408557"/>
                </a:lnTo>
                <a:lnTo>
                  <a:pt x="0" y="408557"/>
                </a:lnTo>
                <a:lnTo>
                  <a:pt x="0" y="0"/>
                </a:lnTo>
                <a:close/>
              </a:path>
            </a:pathLst>
          </a:custGeom>
          <a:blipFill>
            <a:blip r:embed="rId9"/>
            <a:stretch>
              <a:fillRect/>
            </a:stretch>
          </a:blipFill>
        </p:spPr>
        <p:txBody>
          <a:bodyPr/>
          <a:lstStyle/>
          <a:p>
            <a:endParaRPr lang="en-GB"/>
          </a:p>
        </p:txBody>
      </p:sp>
      <p:sp>
        <p:nvSpPr>
          <p:cNvPr id="10" name="Freeform 10"/>
          <p:cNvSpPr/>
          <p:nvPr/>
        </p:nvSpPr>
        <p:spPr>
          <a:xfrm>
            <a:off x="3349471" y="2231906"/>
            <a:ext cx="3420183" cy="387354"/>
          </a:xfrm>
          <a:custGeom>
            <a:avLst/>
            <a:gdLst/>
            <a:ahLst/>
            <a:cxnLst/>
            <a:rect l="l" t="t" r="r" b="b"/>
            <a:pathLst>
              <a:path w="5432055" h="615209">
                <a:moveTo>
                  <a:pt x="0" y="0"/>
                </a:moveTo>
                <a:lnTo>
                  <a:pt x="5432055" y="0"/>
                </a:lnTo>
                <a:lnTo>
                  <a:pt x="5432055" y="615210"/>
                </a:lnTo>
                <a:lnTo>
                  <a:pt x="0" y="615210"/>
                </a:lnTo>
                <a:lnTo>
                  <a:pt x="0" y="0"/>
                </a:lnTo>
                <a:close/>
              </a:path>
            </a:pathLst>
          </a:custGeom>
          <a:blipFill>
            <a:blip r:embed="rId10"/>
            <a:stretch>
              <a:fillRect r="-8601"/>
            </a:stretch>
          </a:blipFill>
        </p:spPr>
        <p:txBody>
          <a:bodyPr/>
          <a:lstStyle/>
          <a:p>
            <a:endParaRPr lang="en-GB"/>
          </a:p>
        </p:txBody>
      </p:sp>
      <p:grpSp>
        <p:nvGrpSpPr>
          <p:cNvPr id="18" name="Graphic 3">
            <a:extLst>
              <a:ext uri="{FF2B5EF4-FFF2-40B4-BE49-F238E27FC236}">
                <a16:creationId xmlns:a16="http://schemas.microsoft.com/office/drawing/2014/main" id="{5E4E73D2-45A8-0215-BF15-65A4CBD691A0}"/>
              </a:ext>
            </a:extLst>
          </p:cNvPr>
          <p:cNvGrpSpPr/>
          <p:nvPr/>
        </p:nvGrpSpPr>
        <p:grpSpPr>
          <a:xfrm>
            <a:off x="593483" y="1819931"/>
            <a:ext cx="2907479" cy="3804776"/>
            <a:chOff x="1972172" y="4231087"/>
            <a:chExt cx="1172416" cy="1538001"/>
          </a:xfrm>
          <a:solidFill>
            <a:srgbClr val="FFFFFF"/>
          </a:solidFill>
        </p:grpSpPr>
        <p:sp>
          <p:nvSpPr>
            <p:cNvPr id="13" name="Freeform: Shape 5">
              <a:extLst>
                <a:ext uri="{FF2B5EF4-FFF2-40B4-BE49-F238E27FC236}">
                  <a16:creationId xmlns:a16="http://schemas.microsoft.com/office/drawing/2014/main" id="{EE7C2FF1-D0C7-FE01-2ECD-995E416EF5BB}"/>
                </a:ext>
              </a:extLst>
            </p:cNvPr>
            <p:cNvSpPr/>
            <p:nvPr/>
          </p:nvSpPr>
          <p:spPr>
            <a:xfrm rot="3480064">
              <a:off x="2927505" y="5272613"/>
              <a:ext cx="217083" cy="217083"/>
            </a:xfrm>
            <a:custGeom>
              <a:avLst/>
              <a:gdLst>
                <a:gd name="connsiteX0" fmla="*/ 217184 w 217083"/>
                <a:gd name="connsiteY0" fmla="*/ 108797 h 217083"/>
                <a:gd name="connsiteX1" fmla="*/ 108643 w 217083"/>
                <a:gd name="connsiteY1" fmla="*/ 217339 h 217083"/>
                <a:gd name="connsiteX2" fmla="*/ 101 w 217083"/>
                <a:gd name="connsiteY2" fmla="*/ 108797 h 217083"/>
                <a:gd name="connsiteX3" fmla="*/ 108643 w 217083"/>
                <a:gd name="connsiteY3" fmla="*/ 256 h 217083"/>
                <a:gd name="connsiteX4" fmla="*/ 217184 w 217083"/>
                <a:gd name="connsiteY4" fmla="*/ 108797 h 217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083" h="217083">
                  <a:moveTo>
                    <a:pt x="217184" y="108797"/>
                  </a:moveTo>
                  <a:cubicBezTo>
                    <a:pt x="217184" y="168743"/>
                    <a:pt x="168589" y="217339"/>
                    <a:pt x="108643" y="217339"/>
                  </a:cubicBezTo>
                  <a:cubicBezTo>
                    <a:pt x="48697" y="217339"/>
                    <a:pt x="101" y="168743"/>
                    <a:pt x="101" y="108797"/>
                  </a:cubicBezTo>
                  <a:cubicBezTo>
                    <a:pt x="101" y="48851"/>
                    <a:pt x="48697" y="256"/>
                    <a:pt x="108643" y="256"/>
                  </a:cubicBezTo>
                  <a:cubicBezTo>
                    <a:pt x="168589" y="256"/>
                    <a:pt x="217184" y="48851"/>
                    <a:pt x="217184" y="108797"/>
                  </a:cubicBezTo>
                  <a:close/>
                </a:path>
              </a:pathLst>
            </a:custGeom>
            <a:grpFill/>
            <a:ln w="15506" cap="flat">
              <a:noFill/>
              <a:prstDash val="solid"/>
              <a:miter/>
            </a:ln>
          </p:spPr>
          <p:txBody>
            <a:bodyPr rtlCol="0" anchor="ctr"/>
            <a:lstStyle/>
            <a:p>
              <a:endParaRPr lang="en-US" sz="1661"/>
            </a:p>
          </p:txBody>
        </p:sp>
        <p:sp>
          <p:nvSpPr>
            <p:cNvPr id="14" name="Freeform: Shape 9">
              <a:extLst>
                <a:ext uri="{FF2B5EF4-FFF2-40B4-BE49-F238E27FC236}">
                  <a16:creationId xmlns:a16="http://schemas.microsoft.com/office/drawing/2014/main" id="{982F547C-7EDE-11E3-6FDF-5001FBB6EA61}"/>
                </a:ext>
              </a:extLst>
            </p:cNvPr>
            <p:cNvSpPr/>
            <p:nvPr/>
          </p:nvSpPr>
          <p:spPr>
            <a:xfrm rot="3480064">
              <a:off x="2033025" y="4680983"/>
              <a:ext cx="1535118" cy="641092"/>
            </a:xfrm>
            <a:custGeom>
              <a:avLst/>
              <a:gdLst>
                <a:gd name="connsiteX0" fmla="*/ 1534526 w 1535118"/>
                <a:gd name="connsiteY0" fmla="*/ 307450 h 641092"/>
                <a:gd name="connsiteX1" fmla="*/ 1214654 w 1535118"/>
                <a:gd name="connsiteY1" fmla="*/ 216 h 641092"/>
                <a:gd name="connsiteX2" fmla="*/ 1084993 w 1535118"/>
                <a:gd name="connsiteY2" fmla="*/ 27770 h 641092"/>
                <a:gd name="connsiteX3" fmla="*/ 1084637 w 1535118"/>
                <a:gd name="connsiteY3" fmla="*/ 27708 h 641092"/>
                <a:gd name="connsiteX4" fmla="*/ 775417 w 1535118"/>
                <a:gd name="connsiteY4" fmla="*/ 109409 h 641092"/>
                <a:gd name="connsiteX5" fmla="*/ 454460 w 1535118"/>
                <a:gd name="connsiteY5" fmla="*/ 28142 h 641092"/>
                <a:gd name="connsiteX6" fmla="*/ 452072 w 1535118"/>
                <a:gd name="connsiteY6" fmla="*/ 28607 h 641092"/>
                <a:gd name="connsiteX7" fmla="*/ 320675 w 1535118"/>
                <a:gd name="connsiteY7" fmla="*/ 216 h 641092"/>
                <a:gd name="connsiteX8" fmla="*/ 788 w 1535118"/>
                <a:gd name="connsiteY8" fmla="*/ 307730 h 641092"/>
                <a:gd name="connsiteX9" fmla="*/ 105 w 1535118"/>
                <a:gd name="connsiteY9" fmla="*/ 320755 h 641092"/>
                <a:gd name="connsiteX10" fmla="*/ 757 w 1535118"/>
                <a:gd name="connsiteY10" fmla="*/ 333547 h 641092"/>
                <a:gd name="connsiteX11" fmla="*/ 320659 w 1535118"/>
                <a:gd name="connsiteY11" fmla="*/ 641309 h 641092"/>
                <a:gd name="connsiteX12" fmla="*/ 436907 w 1535118"/>
                <a:gd name="connsiteY12" fmla="*/ 619228 h 641092"/>
                <a:gd name="connsiteX13" fmla="*/ 437450 w 1535118"/>
                <a:gd name="connsiteY13" fmla="*/ 619352 h 641092"/>
                <a:gd name="connsiteX14" fmla="*/ 440210 w 1535118"/>
                <a:gd name="connsiteY14" fmla="*/ 618034 h 641092"/>
                <a:gd name="connsiteX15" fmla="*/ 477642 w 1535118"/>
                <a:gd name="connsiteY15" fmla="*/ 600078 h 641092"/>
                <a:gd name="connsiteX16" fmla="*/ 755477 w 1535118"/>
                <a:gd name="connsiteY16" fmla="*/ 521758 h 641092"/>
                <a:gd name="connsiteX17" fmla="*/ 1059517 w 1535118"/>
                <a:gd name="connsiteY17" fmla="*/ 601164 h 641092"/>
                <a:gd name="connsiteX18" fmla="*/ 1071999 w 1535118"/>
                <a:gd name="connsiteY18" fmla="*/ 607475 h 641092"/>
                <a:gd name="connsiteX19" fmla="*/ 1082760 w 1535118"/>
                <a:gd name="connsiteY19" fmla="*/ 613026 h 641092"/>
                <a:gd name="connsiteX20" fmla="*/ 1083303 w 1535118"/>
                <a:gd name="connsiteY20" fmla="*/ 612917 h 641092"/>
                <a:gd name="connsiteX21" fmla="*/ 1214685 w 1535118"/>
                <a:gd name="connsiteY21" fmla="*/ 641293 h 641092"/>
                <a:gd name="connsiteX22" fmla="*/ 1534572 w 1535118"/>
                <a:gd name="connsiteY22" fmla="*/ 333748 h 641092"/>
                <a:gd name="connsiteX23" fmla="*/ 1535224 w 1535118"/>
                <a:gd name="connsiteY23" fmla="*/ 320739 h 641092"/>
                <a:gd name="connsiteX24" fmla="*/ 1534526 w 1535118"/>
                <a:gd name="connsiteY24" fmla="*/ 307450 h 641092"/>
                <a:gd name="connsiteX25" fmla="*/ 320659 w 1535118"/>
                <a:gd name="connsiteY25" fmla="*/ 537869 h 641092"/>
                <a:gd name="connsiteX26" fmla="*/ 103561 w 1535118"/>
                <a:gd name="connsiteY26" fmla="*/ 320739 h 641092"/>
                <a:gd name="connsiteX27" fmla="*/ 320659 w 1535118"/>
                <a:gd name="connsiteY27" fmla="*/ 103656 h 641092"/>
                <a:gd name="connsiteX28" fmla="*/ 537727 w 1535118"/>
                <a:gd name="connsiteY28" fmla="*/ 320739 h 641092"/>
                <a:gd name="connsiteX29" fmla="*/ 320659 w 1535118"/>
                <a:gd name="connsiteY29" fmla="*/ 537869 h 641092"/>
                <a:gd name="connsiteX30" fmla="*/ 1214654 w 1535118"/>
                <a:gd name="connsiteY30" fmla="*/ 537838 h 641092"/>
                <a:gd name="connsiteX31" fmla="*/ 997571 w 1535118"/>
                <a:gd name="connsiteY31" fmla="*/ 320755 h 641092"/>
                <a:gd name="connsiteX32" fmla="*/ 1214654 w 1535118"/>
                <a:gd name="connsiteY32" fmla="*/ 103671 h 641092"/>
                <a:gd name="connsiteX33" fmla="*/ 1431737 w 1535118"/>
                <a:gd name="connsiteY33" fmla="*/ 320755 h 641092"/>
                <a:gd name="connsiteX34" fmla="*/ 1214654 w 1535118"/>
                <a:gd name="connsiteY34" fmla="*/ 537838 h 641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535118" h="641092">
                  <a:moveTo>
                    <a:pt x="1534526" y="307450"/>
                  </a:moveTo>
                  <a:cubicBezTo>
                    <a:pt x="1527502" y="136637"/>
                    <a:pt x="1387188" y="216"/>
                    <a:pt x="1214654" y="216"/>
                  </a:cubicBezTo>
                  <a:cubicBezTo>
                    <a:pt x="1168462" y="216"/>
                    <a:pt x="1124658" y="10186"/>
                    <a:pt x="1084993" y="27770"/>
                  </a:cubicBezTo>
                  <a:cubicBezTo>
                    <a:pt x="1084869" y="27754"/>
                    <a:pt x="1084745" y="27723"/>
                    <a:pt x="1084637" y="27708"/>
                  </a:cubicBezTo>
                  <a:cubicBezTo>
                    <a:pt x="999819" y="70334"/>
                    <a:pt x="896116" y="109409"/>
                    <a:pt x="775417" y="109409"/>
                  </a:cubicBezTo>
                  <a:cubicBezTo>
                    <a:pt x="655060" y="109409"/>
                    <a:pt x="541076" y="78567"/>
                    <a:pt x="454460" y="28142"/>
                  </a:cubicBezTo>
                  <a:cubicBezTo>
                    <a:pt x="453654" y="28297"/>
                    <a:pt x="452863" y="28468"/>
                    <a:pt x="452072" y="28607"/>
                  </a:cubicBezTo>
                  <a:cubicBezTo>
                    <a:pt x="411943" y="10527"/>
                    <a:pt x="367549" y="216"/>
                    <a:pt x="320675" y="216"/>
                  </a:cubicBezTo>
                  <a:cubicBezTo>
                    <a:pt x="148047" y="216"/>
                    <a:pt x="7672" y="136792"/>
                    <a:pt x="788" y="307730"/>
                  </a:cubicBezTo>
                  <a:cubicBezTo>
                    <a:pt x="353" y="312040"/>
                    <a:pt x="105" y="316397"/>
                    <a:pt x="105" y="320755"/>
                  </a:cubicBezTo>
                  <a:cubicBezTo>
                    <a:pt x="105" y="325019"/>
                    <a:pt x="353" y="329298"/>
                    <a:pt x="757" y="333547"/>
                  </a:cubicBezTo>
                  <a:cubicBezTo>
                    <a:pt x="7533" y="504593"/>
                    <a:pt x="147939" y="641309"/>
                    <a:pt x="320659" y="641309"/>
                  </a:cubicBezTo>
                  <a:cubicBezTo>
                    <a:pt x="361704" y="641309"/>
                    <a:pt x="400825" y="633292"/>
                    <a:pt x="436907" y="619228"/>
                  </a:cubicBezTo>
                  <a:cubicBezTo>
                    <a:pt x="437093" y="619275"/>
                    <a:pt x="437264" y="619321"/>
                    <a:pt x="437450" y="619352"/>
                  </a:cubicBezTo>
                  <a:cubicBezTo>
                    <a:pt x="438365" y="618918"/>
                    <a:pt x="439295" y="618468"/>
                    <a:pt x="440210" y="618034"/>
                  </a:cubicBezTo>
                  <a:cubicBezTo>
                    <a:pt x="453127" y="612824"/>
                    <a:pt x="465624" y="606854"/>
                    <a:pt x="477642" y="600078"/>
                  </a:cubicBezTo>
                  <a:cubicBezTo>
                    <a:pt x="557171" y="562058"/>
                    <a:pt x="648548" y="521758"/>
                    <a:pt x="755477" y="521758"/>
                  </a:cubicBezTo>
                  <a:cubicBezTo>
                    <a:pt x="872826" y="521758"/>
                    <a:pt x="974064" y="558569"/>
                    <a:pt x="1059517" y="601164"/>
                  </a:cubicBezTo>
                  <a:cubicBezTo>
                    <a:pt x="1063595" y="603428"/>
                    <a:pt x="1067828" y="605397"/>
                    <a:pt x="1071999" y="607475"/>
                  </a:cubicBezTo>
                  <a:cubicBezTo>
                    <a:pt x="1075597" y="609320"/>
                    <a:pt x="1079225" y="611165"/>
                    <a:pt x="1082760" y="613026"/>
                  </a:cubicBezTo>
                  <a:cubicBezTo>
                    <a:pt x="1082947" y="612995"/>
                    <a:pt x="1083117" y="612948"/>
                    <a:pt x="1083303" y="612917"/>
                  </a:cubicBezTo>
                  <a:cubicBezTo>
                    <a:pt x="1123433" y="630997"/>
                    <a:pt x="1167811" y="641293"/>
                    <a:pt x="1214685" y="641293"/>
                  </a:cubicBezTo>
                  <a:cubicBezTo>
                    <a:pt x="1387328" y="641293"/>
                    <a:pt x="1527688" y="504701"/>
                    <a:pt x="1534572" y="333748"/>
                  </a:cubicBezTo>
                  <a:cubicBezTo>
                    <a:pt x="1534975" y="329438"/>
                    <a:pt x="1535224" y="325096"/>
                    <a:pt x="1535224" y="320739"/>
                  </a:cubicBezTo>
                  <a:cubicBezTo>
                    <a:pt x="1535193" y="316304"/>
                    <a:pt x="1534929" y="311870"/>
                    <a:pt x="1534526" y="307450"/>
                  </a:cubicBezTo>
                  <a:close/>
                  <a:moveTo>
                    <a:pt x="320659" y="537869"/>
                  </a:moveTo>
                  <a:cubicBezTo>
                    <a:pt x="200752" y="537869"/>
                    <a:pt x="103561" y="440646"/>
                    <a:pt x="103561" y="320739"/>
                  </a:cubicBezTo>
                  <a:cubicBezTo>
                    <a:pt x="103561" y="200878"/>
                    <a:pt x="200768" y="103656"/>
                    <a:pt x="320659" y="103656"/>
                  </a:cubicBezTo>
                  <a:cubicBezTo>
                    <a:pt x="440536" y="103656"/>
                    <a:pt x="537727" y="200878"/>
                    <a:pt x="537727" y="320739"/>
                  </a:cubicBezTo>
                  <a:cubicBezTo>
                    <a:pt x="537727" y="440646"/>
                    <a:pt x="440551" y="537869"/>
                    <a:pt x="320659" y="537869"/>
                  </a:cubicBezTo>
                  <a:close/>
                  <a:moveTo>
                    <a:pt x="1214654" y="537838"/>
                  </a:moveTo>
                  <a:cubicBezTo>
                    <a:pt x="1094793" y="537838"/>
                    <a:pt x="997571" y="440662"/>
                    <a:pt x="997571" y="320755"/>
                  </a:cubicBezTo>
                  <a:cubicBezTo>
                    <a:pt x="997571" y="200909"/>
                    <a:pt x="1094793" y="103671"/>
                    <a:pt x="1214654" y="103671"/>
                  </a:cubicBezTo>
                  <a:cubicBezTo>
                    <a:pt x="1334561" y="103671"/>
                    <a:pt x="1431737" y="200909"/>
                    <a:pt x="1431737" y="320755"/>
                  </a:cubicBezTo>
                  <a:cubicBezTo>
                    <a:pt x="1431737" y="440662"/>
                    <a:pt x="1334577" y="537838"/>
                    <a:pt x="1214654" y="537838"/>
                  </a:cubicBezTo>
                  <a:close/>
                </a:path>
              </a:pathLst>
            </a:custGeom>
            <a:grpFill/>
            <a:ln w="15506" cap="flat">
              <a:noFill/>
              <a:prstDash val="solid"/>
              <a:miter/>
            </a:ln>
          </p:spPr>
          <p:txBody>
            <a:bodyPr rtlCol="0" anchor="ctr"/>
            <a:lstStyle/>
            <a:p>
              <a:endParaRPr lang="en-US" sz="1661"/>
            </a:p>
          </p:txBody>
        </p:sp>
        <p:sp>
          <p:nvSpPr>
            <p:cNvPr id="15" name="Freeform: Shape 10">
              <a:extLst>
                <a:ext uri="{FF2B5EF4-FFF2-40B4-BE49-F238E27FC236}">
                  <a16:creationId xmlns:a16="http://schemas.microsoft.com/office/drawing/2014/main" id="{70477222-650F-0C7E-E035-374CF9744E96}"/>
                </a:ext>
              </a:extLst>
            </p:cNvPr>
            <p:cNvSpPr/>
            <p:nvPr/>
          </p:nvSpPr>
          <p:spPr>
            <a:xfrm rot="7380011">
              <a:off x="1972172" y="5266923"/>
              <a:ext cx="217083" cy="217083"/>
            </a:xfrm>
            <a:custGeom>
              <a:avLst/>
              <a:gdLst>
                <a:gd name="connsiteX0" fmla="*/ 217085 w 217083"/>
                <a:gd name="connsiteY0" fmla="*/ 108797 h 217083"/>
                <a:gd name="connsiteX1" fmla="*/ 108543 w 217083"/>
                <a:gd name="connsiteY1" fmla="*/ 217339 h 217083"/>
                <a:gd name="connsiteX2" fmla="*/ 1 w 217083"/>
                <a:gd name="connsiteY2" fmla="*/ 108797 h 217083"/>
                <a:gd name="connsiteX3" fmla="*/ 108543 w 217083"/>
                <a:gd name="connsiteY3" fmla="*/ 255 h 217083"/>
                <a:gd name="connsiteX4" fmla="*/ 217085 w 217083"/>
                <a:gd name="connsiteY4" fmla="*/ 108797 h 217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083" h="217083">
                  <a:moveTo>
                    <a:pt x="217085" y="108797"/>
                  </a:moveTo>
                  <a:cubicBezTo>
                    <a:pt x="217085" y="168743"/>
                    <a:pt x="168489" y="217339"/>
                    <a:pt x="108543" y="217339"/>
                  </a:cubicBezTo>
                  <a:cubicBezTo>
                    <a:pt x="48597" y="217339"/>
                    <a:pt x="1" y="168743"/>
                    <a:pt x="1" y="108797"/>
                  </a:cubicBezTo>
                  <a:cubicBezTo>
                    <a:pt x="1" y="48851"/>
                    <a:pt x="48597" y="255"/>
                    <a:pt x="108543" y="255"/>
                  </a:cubicBezTo>
                  <a:cubicBezTo>
                    <a:pt x="168489" y="255"/>
                    <a:pt x="217085" y="48851"/>
                    <a:pt x="217085" y="108797"/>
                  </a:cubicBezTo>
                  <a:close/>
                </a:path>
              </a:pathLst>
            </a:custGeom>
            <a:grpFill/>
            <a:ln w="15506" cap="flat">
              <a:noFill/>
              <a:prstDash val="solid"/>
              <a:miter/>
            </a:ln>
          </p:spPr>
          <p:txBody>
            <a:bodyPr rtlCol="0" anchor="ctr"/>
            <a:lstStyle/>
            <a:p>
              <a:endParaRPr lang="en-US" sz="1661"/>
            </a:p>
          </p:txBody>
        </p:sp>
        <p:sp>
          <p:nvSpPr>
            <p:cNvPr id="16" name="Freeform: Shape 11">
              <a:extLst>
                <a:ext uri="{FF2B5EF4-FFF2-40B4-BE49-F238E27FC236}">
                  <a16:creationId xmlns:a16="http://schemas.microsoft.com/office/drawing/2014/main" id="{253BE17A-C793-753E-A846-D130A5191A23}"/>
                </a:ext>
              </a:extLst>
            </p:cNvPr>
            <p:cNvSpPr/>
            <p:nvPr/>
          </p:nvSpPr>
          <p:spPr>
            <a:xfrm rot="7380011">
              <a:off x="1555458" y="4678101"/>
              <a:ext cx="1535122" cy="641094"/>
            </a:xfrm>
            <a:custGeom>
              <a:avLst/>
              <a:gdLst>
                <a:gd name="connsiteX0" fmla="*/ 1534480 w 1535122"/>
                <a:gd name="connsiteY0" fmla="*/ 307451 h 641094"/>
                <a:gd name="connsiteX1" fmla="*/ 1214608 w 1535122"/>
                <a:gd name="connsiteY1" fmla="*/ 216 h 641094"/>
                <a:gd name="connsiteX2" fmla="*/ 1084947 w 1535122"/>
                <a:gd name="connsiteY2" fmla="*/ 27770 h 641094"/>
                <a:gd name="connsiteX3" fmla="*/ 1084590 w 1535122"/>
                <a:gd name="connsiteY3" fmla="*/ 27708 h 641094"/>
                <a:gd name="connsiteX4" fmla="*/ 775370 w 1535122"/>
                <a:gd name="connsiteY4" fmla="*/ 109409 h 641094"/>
                <a:gd name="connsiteX5" fmla="*/ 454411 w 1535122"/>
                <a:gd name="connsiteY5" fmla="*/ 28142 h 641094"/>
                <a:gd name="connsiteX6" fmla="*/ 452023 w 1535122"/>
                <a:gd name="connsiteY6" fmla="*/ 28607 h 641094"/>
                <a:gd name="connsiteX7" fmla="*/ 320626 w 1535122"/>
                <a:gd name="connsiteY7" fmla="*/ 216 h 641094"/>
                <a:gd name="connsiteX8" fmla="*/ 737 w 1535122"/>
                <a:gd name="connsiteY8" fmla="*/ 307730 h 641094"/>
                <a:gd name="connsiteX9" fmla="*/ 55 w 1535122"/>
                <a:gd name="connsiteY9" fmla="*/ 320755 h 641094"/>
                <a:gd name="connsiteX10" fmla="*/ 706 w 1535122"/>
                <a:gd name="connsiteY10" fmla="*/ 333548 h 641094"/>
                <a:gd name="connsiteX11" fmla="*/ 320610 w 1535122"/>
                <a:gd name="connsiteY11" fmla="*/ 641310 h 641094"/>
                <a:gd name="connsiteX12" fmla="*/ 436859 w 1535122"/>
                <a:gd name="connsiteY12" fmla="*/ 619230 h 641094"/>
                <a:gd name="connsiteX13" fmla="*/ 437401 w 1535122"/>
                <a:gd name="connsiteY13" fmla="*/ 619354 h 641094"/>
                <a:gd name="connsiteX14" fmla="*/ 440161 w 1535122"/>
                <a:gd name="connsiteY14" fmla="*/ 618036 h 641094"/>
                <a:gd name="connsiteX15" fmla="*/ 477593 w 1535122"/>
                <a:gd name="connsiteY15" fmla="*/ 600080 h 641094"/>
                <a:gd name="connsiteX16" fmla="*/ 755429 w 1535122"/>
                <a:gd name="connsiteY16" fmla="*/ 521759 h 641094"/>
                <a:gd name="connsiteX17" fmla="*/ 1059470 w 1535122"/>
                <a:gd name="connsiteY17" fmla="*/ 601165 h 641094"/>
                <a:gd name="connsiteX18" fmla="*/ 1071952 w 1535122"/>
                <a:gd name="connsiteY18" fmla="*/ 607476 h 641094"/>
                <a:gd name="connsiteX19" fmla="*/ 1082714 w 1535122"/>
                <a:gd name="connsiteY19" fmla="*/ 613027 h 641094"/>
                <a:gd name="connsiteX20" fmla="*/ 1083256 w 1535122"/>
                <a:gd name="connsiteY20" fmla="*/ 612919 h 641094"/>
                <a:gd name="connsiteX21" fmla="*/ 1214639 w 1535122"/>
                <a:gd name="connsiteY21" fmla="*/ 641295 h 641094"/>
                <a:gd name="connsiteX22" fmla="*/ 1534527 w 1535122"/>
                <a:gd name="connsiteY22" fmla="*/ 333749 h 641094"/>
                <a:gd name="connsiteX23" fmla="*/ 1535178 w 1535122"/>
                <a:gd name="connsiteY23" fmla="*/ 320740 h 641094"/>
                <a:gd name="connsiteX24" fmla="*/ 1534480 w 1535122"/>
                <a:gd name="connsiteY24" fmla="*/ 307451 h 641094"/>
                <a:gd name="connsiteX25" fmla="*/ 320610 w 1535122"/>
                <a:gd name="connsiteY25" fmla="*/ 537870 h 641094"/>
                <a:gd name="connsiteX26" fmla="*/ 103511 w 1535122"/>
                <a:gd name="connsiteY26" fmla="*/ 320740 h 641094"/>
                <a:gd name="connsiteX27" fmla="*/ 320610 w 1535122"/>
                <a:gd name="connsiteY27" fmla="*/ 103656 h 641094"/>
                <a:gd name="connsiteX28" fmla="*/ 537679 w 1535122"/>
                <a:gd name="connsiteY28" fmla="*/ 320740 h 641094"/>
                <a:gd name="connsiteX29" fmla="*/ 320610 w 1535122"/>
                <a:gd name="connsiteY29" fmla="*/ 537870 h 641094"/>
                <a:gd name="connsiteX30" fmla="*/ 1214608 w 1535122"/>
                <a:gd name="connsiteY30" fmla="*/ 537839 h 641094"/>
                <a:gd name="connsiteX31" fmla="*/ 997524 w 1535122"/>
                <a:gd name="connsiteY31" fmla="*/ 320755 h 641094"/>
                <a:gd name="connsiteX32" fmla="*/ 1214608 w 1535122"/>
                <a:gd name="connsiteY32" fmla="*/ 103671 h 641094"/>
                <a:gd name="connsiteX33" fmla="*/ 1431691 w 1535122"/>
                <a:gd name="connsiteY33" fmla="*/ 320755 h 641094"/>
                <a:gd name="connsiteX34" fmla="*/ 1214608 w 1535122"/>
                <a:gd name="connsiteY34" fmla="*/ 537839 h 641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535122" h="641094">
                  <a:moveTo>
                    <a:pt x="1534480" y="307451"/>
                  </a:moveTo>
                  <a:cubicBezTo>
                    <a:pt x="1527456" y="136637"/>
                    <a:pt x="1387143" y="216"/>
                    <a:pt x="1214608" y="216"/>
                  </a:cubicBezTo>
                  <a:cubicBezTo>
                    <a:pt x="1168415" y="216"/>
                    <a:pt x="1124611" y="10186"/>
                    <a:pt x="1084947" y="27770"/>
                  </a:cubicBezTo>
                  <a:cubicBezTo>
                    <a:pt x="1084822" y="27754"/>
                    <a:pt x="1084698" y="27723"/>
                    <a:pt x="1084590" y="27708"/>
                  </a:cubicBezTo>
                  <a:cubicBezTo>
                    <a:pt x="999772" y="70334"/>
                    <a:pt x="896068" y="109409"/>
                    <a:pt x="775370" y="109409"/>
                  </a:cubicBezTo>
                  <a:cubicBezTo>
                    <a:pt x="655012" y="109409"/>
                    <a:pt x="541028" y="78567"/>
                    <a:pt x="454411" y="28142"/>
                  </a:cubicBezTo>
                  <a:cubicBezTo>
                    <a:pt x="453605" y="28297"/>
                    <a:pt x="452814" y="28467"/>
                    <a:pt x="452023" y="28607"/>
                  </a:cubicBezTo>
                  <a:cubicBezTo>
                    <a:pt x="411894" y="10527"/>
                    <a:pt x="367500" y="216"/>
                    <a:pt x="320626" y="216"/>
                  </a:cubicBezTo>
                  <a:cubicBezTo>
                    <a:pt x="147998" y="216"/>
                    <a:pt x="7622" y="136792"/>
                    <a:pt x="737" y="307730"/>
                  </a:cubicBezTo>
                  <a:cubicBezTo>
                    <a:pt x="303" y="312041"/>
                    <a:pt x="55" y="316398"/>
                    <a:pt x="55" y="320755"/>
                  </a:cubicBezTo>
                  <a:cubicBezTo>
                    <a:pt x="55" y="325019"/>
                    <a:pt x="303" y="329299"/>
                    <a:pt x="706" y="333548"/>
                  </a:cubicBezTo>
                  <a:cubicBezTo>
                    <a:pt x="7483" y="504594"/>
                    <a:pt x="147889" y="641310"/>
                    <a:pt x="320610" y="641310"/>
                  </a:cubicBezTo>
                  <a:cubicBezTo>
                    <a:pt x="361655" y="641310"/>
                    <a:pt x="400776" y="633294"/>
                    <a:pt x="436859" y="619230"/>
                  </a:cubicBezTo>
                  <a:cubicBezTo>
                    <a:pt x="437045" y="619276"/>
                    <a:pt x="437215" y="619323"/>
                    <a:pt x="437401" y="619354"/>
                  </a:cubicBezTo>
                  <a:cubicBezTo>
                    <a:pt x="438316" y="618920"/>
                    <a:pt x="439247" y="618470"/>
                    <a:pt x="440161" y="618036"/>
                  </a:cubicBezTo>
                  <a:cubicBezTo>
                    <a:pt x="453078" y="612826"/>
                    <a:pt x="465576" y="606856"/>
                    <a:pt x="477593" y="600080"/>
                  </a:cubicBezTo>
                  <a:cubicBezTo>
                    <a:pt x="557123" y="562059"/>
                    <a:pt x="648500" y="521759"/>
                    <a:pt x="755429" y="521759"/>
                  </a:cubicBezTo>
                  <a:cubicBezTo>
                    <a:pt x="872778" y="521759"/>
                    <a:pt x="974017" y="558570"/>
                    <a:pt x="1059470" y="601165"/>
                  </a:cubicBezTo>
                  <a:cubicBezTo>
                    <a:pt x="1063548" y="603429"/>
                    <a:pt x="1067781" y="605398"/>
                    <a:pt x="1071952" y="607476"/>
                  </a:cubicBezTo>
                  <a:cubicBezTo>
                    <a:pt x="1075550" y="609321"/>
                    <a:pt x="1079178" y="611167"/>
                    <a:pt x="1082714" y="613027"/>
                  </a:cubicBezTo>
                  <a:cubicBezTo>
                    <a:pt x="1082900" y="612996"/>
                    <a:pt x="1083070" y="612950"/>
                    <a:pt x="1083256" y="612919"/>
                  </a:cubicBezTo>
                  <a:cubicBezTo>
                    <a:pt x="1123386" y="630999"/>
                    <a:pt x="1167764" y="641295"/>
                    <a:pt x="1214639" y="641295"/>
                  </a:cubicBezTo>
                  <a:cubicBezTo>
                    <a:pt x="1387282" y="641295"/>
                    <a:pt x="1527642" y="504703"/>
                    <a:pt x="1534527" y="333749"/>
                  </a:cubicBezTo>
                  <a:cubicBezTo>
                    <a:pt x="1534930" y="329439"/>
                    <a:pt x="1535178" y="325097"/>
                    <a:pt x="1535178" y="320740"/>
                  </a:cubicBezTo>
                  <a:cubicBezTo>
                    <a:pt x="1535147" y="316305"/>
                    <a:pt x="1534884" y="311870"/>
                    <a:pt x="1534480" y="307451"/>
                  </a:cubicBezTo>
                  <a:close/>
                  <a:moveTo>
                    <a:pt x="320610" y="537870"/>
                  </a:moveTo>
                  <a:cubicBezTo>
                    <a:pt x="200703" y="537870"/>
                    <a:pt x="103511" y="440647"/>
                    <a:pt x="103511" y="320740"/>
                  </a:cubicBezTo>
                  <a:cubicBezTo>
                    <a:pt x="103511" y="200878"/>
                    <a:pt x="200718" y="103656"/>
                    <a:pt x="320610" y="103656"/>
                  </a:cubicBezTo>
                  <a:cubicBezTo>
                    <a:pt x="440487" y="103656"/>
                    <a:pt x="537679" y="200878"/>
                    <a:pt x="537679" y="320740"/>
                  </a:cubicBezTo>
                  <a:cubicBezTo>
                    <a:pt x="537679" y="440647"/>
                    <a:pt x="440503" y="537870"/>
                    <a:pt x="320610" y="537870"/>
                  </a:cubicBezTo>
                  <a:close/>
                  <a:moveTo>
                    <a:pt x="1214608" y="537839"/>
                  </a:moveTo>
                  <a:cubicBezTo>
                    <a:pt x="1094746" y="537839"/>
                    <a:pt x="997524" y="440663"/>
                    <a:pt x="997524" y="320755"/>
                  </a:cubicBezTo>
                  <a:cubicBezTo>
                    <a:pt x="997524" y="200909"/>
                    <a:pt x="1094746" y="103671"/>
                    <a:pt x="1214608" y="103671"/>
                  </a:cubicBezTo>
                  <a:cubicBezTo>
                    <a:pt x="1334515" y="103671"/>
                    <a:pt x="1431691" y="200909"/>
                    <a:pt x="1431691" y="320755"/>
                  </a:cubicBezTo>
                  <a:cubicBezTo>
                    <a:pt x="1431691" y="440663"/>
                    <a:pt x="1334531" y="537839"/>
                    <a:pt x="1214608" y="537839"/>
                  </a:cubicBezTo>
                  <a:close/>
                </a:path>
              </a:pathLst>
            </a:custGeom>
            <a:grpFill/>
            <a:ln w="15506" cap="flat">
              <a:noFill/>
              <a:prstDash val="solid"/>
              <a:miter/>
            </a:ln>
          </p:spPr>
          <p:txBody>
            <a:bodyPr rtlCol="0" anchor="ctr"/>
            <a:lstStyle/>
            <a:p>
              <a:endParaRPr lang="en-US" sz="1661"/>
            </a:p>
          </p:txBody>
        </p:sp>
        <p:sp>
          <p:nvSpPr>
            <p:cNvPr id="17" name="Freeform: Shape 12">
              <a:extLst>
                <a:ext uri="{FF2B5EF4-FFF2-40B4-BE49-F238E27FC236}">
                  <a16:creationId xmlns:a16="http://schemas.microsoft.com/office/drawing/2014/main" id="{71513D2A-7F45-45EA-1DB5-5F57463ABDC1}"/>
                </a:ext>
              </a:extLst>
            </p:cNvPr>
            <p:cNvSpPr/>
            <p:nvPr/>
          </p:nvSpPr>
          <p:spPr>
            <a:xfrm rot="3480064">
              <a:off x="2455611" y="4516445"/>
              <a:ext cx="217083" cy="217083"/>
            </a:xfrm>
            <a:custGeom>
              <a:avLst/>
              <a:gdLst>
                <a:gd name="connsiteX0" fmla="*/ 217192 w 217083"/>
                <a:gd name="connsiteY0" fmla="*/ 108718 h 217083"/>
                <a:gd name="connsiteX1" fmla="*/ 108651 w 217083"/>
                <a:gd name="connsiteY1" fmla="*/ 217259 h 217083"/>
                <a:gd name="connsiteX2" fmla="*/ 109 w 217083"/>
                <a:gd name="connsiteY2" fmla="*/ 108718 h 217083"/>
                <a:gd name="connsiteX3" fmla="*/ 108651 w 217083"/>
                <a:gd name="connsiteY3" fmla="*/ 176 h 217083"/>
                <a:gd name="connsiteX4" fmla="*/ 217192 w 217083"/>
                <a:gd name="connsiteY4" fmla="*/ 108718 h 217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083" h="217083">
                  <a:moveTo>
                    <a:pt x="217192" y="108718"/>
                  </a:moveTo>
                  <a:cubicBezTo>
                    <a:pt x="217192" y="168664"/>
                    <a:pt x="168597" y="217259"/>
                    <a:pt x="108651" y="217259"/>
                  </a:cubicBezTo>
                  <a:cubicBezTo>
                    <a:pt x="48705" y="217259"/>
                    <a:pt x="109" y="168664"/>
                    <a:pt x="109" y="108718"/>
                  </a:cubicBezTo>
                  <a:cubicBezTo>
                    <a:pt x="109" y="48772"/>
                    <a:pt x="48705" y="176"/>
                    <a:pt x="108651" y="176"/>
                  </a:cubicBezTo>
                  <a:cubicBezTo>
                    <a:pt x="168597" y="176"/>
                    <a:pt x="217192" y="48772"/>
                    <a:pt x="217192" y="108718"/>
                  </a:cubicBezTo>
                  <a:close/>
                </a:path>
              </a:pathLst>
            </a:custGeom>
            <a:grpFill/>
            <a:ln w="15506" cap="flat">
              <a:noFill/>
              <a:prstDash val="solid"/>
              <a:miter/>
            </a:ln>
          </p:spPr>
          <p:txBody>
            <a:bodyPr rtlCol="0" anchor="ctr"/>
            <a:lstStyle/>
            <a:p>
              <a:endParaRPr lang="en-US" sz="1661"/>
            </a:p>
          </p:txBody>
        </p:sp>
      </p:grpSp>
      <p:sp>
        <p:nvSpPr>
          <p:cNvPr id="20" name="TextBox 17">
            <a:extLst>
              <a:ext uri="{FF2B5EF4-FFF2-40B4-BE49-F238E27FC236}">
                <a16:creationId xmlns:a16="http://schemas.microsoft.com/office/drawing/2014/main" id="{73A95972-D0AF-B5A8-0449-C29A0FC74863}"/>
              </a:ext>
            </a:extLst>
          </p:cNvPr>
          <p:cNvSpPr txBox="1"/>
          <p:nvPr/>
        </p:nvSpPr>
        <p:spPr>
          <a:xfrm>
            <a:off x="2489419" y="3148123"/>
            <a:ext cx="5903230" cy="17241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2183" tIns="42183" rIns="42183" bIns="42183" numCol="1" spcCol="38100" rtlCol="0" anchor="t">
            <a:spAutoFit/>
          </a:bodyPr>
          <a:lstStyle/>
          <a:p>
            <a:pPr algn="ctr" defTabSz="421858"/>
            <a:r>
              <a:rPr lang="en-GB" sz="4000" dirty="0">
                <a:solidFill>
                  <a:schemeClr val="bg1"/>
                </a:solidFill>
                <a:ea typeface="+mj-lt"/>
                <a:cs typeface="+mj-lt"/>
              </a:rPr>
              <a:t> </a:t>
            </a:r>
            <a:r>
              <a:rPr lang="en-GB" sz="5400" dirty="0">
                <a:solidFill>
                  <a:schemeClr val="bg1"/>
                </a:solidFill>
                <a:ea typeface="+mj-lt"/>
                <a:cs typeface="+mj-lt"/>
              </a:rPr>
              <a:t>AWARD</a:t>
            </a:r>
            <a:endParaRPr lang="en-GB" sz="5400" dirty="0">
              <a:solidFill>
                <a:schemeClr val="bg1"/>
              </a:solidFill>
            </a:endParaRPr>
          </a:p>
          <a:p>
            <a:pPr algn="ctr" defTabSz="421858"/>
            <a:endParaRPr lang="en-GB" sz="5250">
              <a:solidFill>
                <a:schemeClr val="bg1"/>
              </a:solidFill>
              <a:latin typeface="Arial"/>
              <a:cs typeface="Arial"/>
            </a:endParaRPr>
          </a:p>
        </p:txBody>
      </p:sp>
      <p:sp>
        <p:nvSpPr>
          <p:cNvPr id="22" name="TextBox 19">
            <a:extLst>
              <a:ext uri="{FF2B5EF4-FFF2-40B4-BE49-F238E27FC236}">
                <a16:creationId xmlns:a16="http://schemas.microsoft.com/office/drawing/2014/main" id="{F977980F-7DD6-F960-BB70-41D605A0DDB8}"/>
              </a:ext>
            </a:extLst>
          </p:cNvPr>
          <p:cNvSpPr txBox="1"/>
          <p:nvPr/>
        </p:nvSpPr>
        <p:spPr>
          <a:xfrm>
            <a:off x="3758502" y="3913180"/>
            <a:ext cx="3474898" cy="3929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2183" tIns="42183" rIns="42183" bIns="42183" numCol="1" spcCol="38100" rtlCol="0" anchor="t">
            <a:spAutoFit/>
          </a:bodyPr>
          <a:lstStyle/>
          <a:p>
            <a:pPr algn="ctr" defTabSz="421858"/>
            <a:r>
              <a:rPr lang="en-GB" sz="2000" dirty="0">
                <a:solidFill>
                  <a:schemeClr val="bg1"/>
                </a:solidFill>
                <a:latin typeface="Arial"/>
                <a:cs typeface="Arial"/>
              </a:rPr>
              <a:t>2-5/04/2024</a:t>
            </a:r>
            <a:endParaRPr lang="fr-FR" sz="2000" dirty="0"/>
          </a:p>
        </p:txBody>
      </p:sp>
    </p:spTree>
    <p:extLst>
      <p:ext uri="{BB962C8B-B14F-4D97-AF65-F5344CB8AC3E}">
        <p14:creationId xmlns:p14="http://schemas.microsoft.com/office/powerpoint/2010/main" val="40779208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4B7E4"/>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3F3B4F5-6478-4E21-BBE5-BB8F6A1BD8EF}"/>
              </a:ext>
            </a:extLst>
          </p:cNvPr>
          <p:cNvSpPr txBox="1"/>
          <p:nvPr/>
        </p:nvSpPr>
        <p:spPr>
          <a:xfrm>
            <a:off x="4318000" y="5113421"/>
            <a:ext cx="3928615" cy="3692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2183" tIns="42183" rIns="42183" bIns="42183" numCol="1" spcCol="38100" rtlCol="0" anchor="t">
            <a:spAutoFit/>
          </a:bodyPr>
          <a:lstStyle/>
          <a:p>
            <a:pPr defTabSz="421858"/>
            <a:r>
              <a:rPr lang="en-US" sz="923">
                <a:latin typeface="Calibri" panose="020F0502020204030204" pitchFamily="34" charset="0"/>
                <a:ea typeface="Calibri" panose="020F0502020204030204" pitchFamily="34" charset="0"/>
                <a:cs typeface="Times New Roman" panose="02020603050405020304" pitchFamily="18" charset="0"/>
              </a:rPr>
              <a:t>AWARD has received funding from the European Union’s Horizon 2020 research and innovation program under Grant Agreement No 101006817</a:t>
            </a:r>
            <a:endParaRPr lang="en-US" sz="923"/>
          </a:p>
        </p:txBody>
      </p:sp>
      <p:sp>
        <p:nvSpPr>
          <p:cNvPr id="8" name="TextBox 7">
            <a:extLst>
              <a:ext uri="{FF2B5EF4-FFF2-40B4-BE49-F238E27FC236}">
                <a16:creationId xmlns:a16="http://schemas.microsoft.com/office/drawing/2014/main" id="{37AD48F7-E3D7-4759-BDCA-16F522E6A855}"/>
              </a:ext>
            </a:extLst>
          </p:cNvPr>
          <p:cNvSpPr txBox="1"/>
          <p:nvPr/>
        </p:nvSpPr>
        <p:spPr>
          <a:xfrm>
            <a:off x="4318000" y="5482584"/>
            <a:ext cx="3928615" cy="5112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2183" tIns="42183" rIns="42183" bIns="42183" numCol="1" spcCol="38100" rtlCol="0" anchor="t">
            <a:spAutoFit/>
          </a:bodyPr>
          <a:lstStyle/>
          <a:p>
            <a:r>
              <a:rPr lang="en-GB" sz="923">
                <a:latin typeface="Calibri" panose="020F0502020204030204" pitchFamily="34" charset="0"/>
                <a:cs typeface="Times New Roman" panose="02020603050405020304" pitchFamily="18" charset="0"/>
              </a:rPr>
              <a:t>The content of this presentation reflects only the author’s view. Neither the European Commission nor the CINEA is responsible for any use that may be made of the information it contains.</a:t>
            </a:r>
            <a:endParaRPr lang="en-US" sz="923"/>
          </a:p>
        </p:txBody>
      </p:sp>
      <p:grpSp>
        <p:nvGrpSpPr>
          <p:cNvPr id="5" name="Graphic 3">
            <a:extLst>
              <a:ext uri="{FF2B5EF4-FFF2-40B4-BE49-F238E27FC236}">
                <a16:creationId xmlns:a16="http://schemas.microsoft.com/office/drawing/2014/main" id="{D675F5E1-4E46-4E81-A091-738136C2A153}"/>
              </a:ext>
            </a:extLst>
          </p:cNvPr>
          <p:cNvGrpSpPr/>
          <p:nvPr/>
        </p:nvGrpSpPr>
        <p:grpSpPr>
          <a:xfrm>
            <a:off x="-663255" y="914533"/>
            <a:ext cx="4061662" cy="5312000"/>
            <a:chOff x="1972172" y="4231087"/>
            <a:chExt cx="1172416" cy="1538001"/>
          </a:xfrm>
          <a:solidFill>
            <a:srgbClr val="FFFFFF"/>
          </a:solidFill>
        </p:grpSpPr>
        <p:sp>
          <p:nvSpPr>
            <p:cNvPr id="6" name="Freeform: Shape 5">
              <a:extLst>
                <a:ext uri="{FF2B5EF4-FFF2-40B4-BE49-F238E27FC236}">
                  <a16:creationId xmlns:a16="http://schemas.microsoft.com/office/drawing/2014/main" id="{A93E9205-0763-46FB-8C26-14F497491F99}"/>
                </a:ext>
              </a:extLst>
            </p:cNvPr>
            <p:cNvSpPr/>
            <p:nvPr/>
          </p:nvSpPr>
          <p:spPr>
            <a:xfrm rot="3480064">
              <a:off x="2927505" y="5272613"/>
              <a:ext cx="217083" cy="217083"/>
            </a:xfrm>
            <a:custGeom>
              <a:avLst/>
              <a:gdLst>
                <a:gd name="connsiteX0" fmla="*/ 217184 w 217083"/>
                <a:gd name="connsiteY0" fmla="*/ 108797 h 217083"/>
                <a:gd name="connsiteX1" fmla="*/ 108643 w 217083"/>
                <a:gd name="connsiteY1" fmla="*/ 217339 h 217083"/>
                <a:gd name="connsiteX2" fmla="*/ 101 w 217083"/>
                <a:gd name="connsiteY2" fmla="*/ 108797 h 217083"/>
                <a:gd name="connsiteX3" fmla="*/ 108643 w 217083"/>
                <a:gd name="connsiteY3" fmla="*/ 256 h 217083"/>
                <a:gd name="connsiteX4" fmla="*/ 217184 w 217083"/>
                <a:gd name="connsiteY4" fmla="*/ 108797 h 217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083" h="217083">
                  <a:moveTo>
                    <a:pt x="217184" y="108797"/>
                  </a:moveTo>
                  <a:cubicBezTo>
                    <a:pt x="217184" y="168743"/>
                    <a:pt x="168589" y="217339"/>
                    <a:pt x="108643" y="217339"/>
                  </a:cubicBezTo>
                  <a:cubicBezTo>
                    <a:pt x="48697" y="217339"/>
                    <a:pt x="101" y="168743"/>
                    <a:pt x="101" y="108797"/>
                  </a:cubicBezTo>
                  <a:cubicBezTo>
                    <a:pt x="101" y="48851"/>
                    <a:pt x="48697" y="256"/>
                    <a:pt x="108643" y="256"/>
                  </a:cubicBezTo>
                  <a:cubicBezTo>
                    <a:pt x="168589" y="256"/>
                    <a:pt x="217184" y="48851"/>
                    <a:pt x="217184" y="108797"/>
                  </a:cubicBezTo>
                  <a:close/>
                </a:path>
              </a:pathLst>
            </a:custGeom>
            <a:grpFill/>
            <a:ln w="15506" cap="flat">
              <a:noFill/>
              <a:prstDash val="solid"/>
              <a:miter/>
            </a:ln>
          </p:spPr>
          <p:txBody>
            <a:bodyPr rtlCol="0" anchor="ctr"/>
            <a:lstStyle/>
            <a:p>
              <a:endParaRPr lang="en-US" sz="1661"/>
            </a:p>
          </p:txBody>
        </p:sp>
        <p:sp>
          <p:nvSpPr>
            <p:cNvPr id="10" name="Freeform: Shape 9">
              <a:extLst>
                <a:ext uri="{FF2B5EF4-FFF2-40B4-BE49-F238E27FC236}">
                  <a16:creationId xmlns:a16="http://schemas.microsoft.com/office/drawing/2014/main" id="{A6B555DB-2079-4D6E-AB25-4F421C14FB09}"/>
                </a:ext>
              </a:extLst>
            </p:cNvPr>
            <p:cNvSpPr/>
            <p:nvPr/>
          </p:nvSpPr>
          <p:spPr>
            <a:xfrm rot="3480064">
              <a:off x="2033025" y="4680983"/>
              <a:ext cx="1535118" cy="641092"/>
            </a:xfrm>
            <a:custGeom>
              <a:avLst/>
              <a:gdLst>
                <a:gd name="connsiteX0" fmla="*/ 1534526 w 1535118"/>
                <a:gd name="connsiteY0" fmla="*/ 307450 h 641092"/>
                <a:gd name="connsiteX1" fmla="*/ 1214654 w 1535118"/>
                <a:gd name="connsiteY1" fmla="*/ 216 h 641092"/>
                <a:gd name="connsiteX2" fmla="*/ 1084993 w 1535118"/>
                <a:gd name="connsiteY2" fmla="*/ 27770 h 641092"/>
                <a:gd name="connsiteX3" fmla="*/ 1084637 w 1535118"/>
                <a:gd name="connsiteY3" fmla="*/ 27708 h 641092"/>
                <a:gd name="connsiteX4" fmla="*/ 775417 w 1535118"/>
                <a:gd name="connsiteY4" fmla="*/ 109409 h 641092"/>
                <a:gd name="connsiteX5" fmla="*/ 454460 w 1535118"/>
                <a:gd name="connsiteY5" fmla="*/ 28142 h 641092"/>
                <a:gd name="connsiteX6" fmla="*/ 452072 w 1535118"/>
                <a:gd name="connsiteY6" fmla="*/ 28607 h 641092"/>
                <a:gd name="connsiteX7" fmla="*/ 320675 w 1535118"/>
                <a:gd name="connsiteY7" fmla="*/ 216 h 641092"/>
                <a:gd name="connsiteX8" fmla="*/ 788 w 1535118"/>
                <a:gd name="connsiteY8" fmla="*/ 307730 h 641092"/>
                <a:gd name="connsiteX9" fmla="*/ 105 w 1535118"/>
                <a:gd name="connsiteY9" fmla="*/ 320755 h 641092"/>
                <a:gd name="connsiteX10" fmla="*/ 757 w 1535118"/>
                <a:gd name="connsiteY10" fmla="*/ 333547 h 641092"/>
                <a:gd name="connsiteX11" fmla="*/ 320659 w 1535118"/>
                <a:gd name="connsiteY11" fmla="*/ 641309 h 641092"/>
                <a:gd name="connsiteX12" fmla="*/ 436907 w 1535118"/>
                <a:gd name="connsiteY12" fmla="*/ 619228 h 641092"/>
                <a:gd name="connsiteX13" fmla="*/ 437450 w 1535118"/>
                <a:gd name="connsiteY13" fmla="*/ 619352 h 641092"/>
                <a:gd name="connsiteX14" fmla="*/ 440210 w 1535118"/>
                <a:gd name="connsiteY14" fmla="*/ 618034 h 641092"/>
                <a:gd name="connsiteX15" fmla="*/ 477642 w 1535118"/>
                <a:gd name="connsiteY15" fmla="*/ 600078 h 641092"/>
                <a:gd name="connsiteX16" fmla="*/ 755477 w 1535118"/>
                <a:gd name="connsiteY16" fmla="*/ 521758 h 641092"/>
                <a:gd name="connsiteX17" fmla="*/ 1059517 w 1535118"/>
                <a:gd name="connsiteY17" fmla="*/ 601164 h 641092"/>
                <a:gd name="connsiteX18" fmla="*/ 1071999 w 1535118"/>
                <a:gd name="connsiteY18" fmla="*/ 607475 h 641092"/>
                <a:gd name="connsiteX19" fmla="*/ 1082760 w 1535118"/>
                <a:gd name="connsiteY19" fmla="*/ 613026 h 641092"/>
                <a:gd name="connsiteX20" fmla="*/ 1083303 w 1535118"/>
                <a:gd name="connsiteY20" fmla="*/ 612917 h 641092"/>
                <a:gd name="connsiteX21" fmla="*/ 1214685 w 1535118"/>
                <a:gd name="connsiteY21" fmla="*/ 641293 h 641092"/>
                <a:gd name="connsiteX22" fmla="*/ 1534572 w 1535118"/>
                <a:gd name="connsiteY22" fmla="*/ 333748 h 641092"/>
                <a:gd name="connsiteX23" fmla="*/ 1535224 w 1535118"/>
                <a:gd name="connsiteY23" fmla="*/ 320739 h 641092"/>
                <a:gd name="connsiteX24" fmla="*/ 1534526 w 1535118"/>
                <a:gd name="connsiteY24" fmla="*/ 307450 h 641092"/>
                <a:gd name="connsiteX25" fmla="*/ 320659 w 1535118"/>
                <a:gd name="connsiteY25" fmla="*/ 537869 h 641092"/>
                <a:gd name="connsiteX26" fmla="*/ 103561 w 1535118"/>
                <a:gd name="connsiteY26" fmla="*/ 320739 h 641092"/>
                <a:gd name="connsiteX27" fmla="*/ 320659 w 1535118"/>
                <a:gd name="connsiteY27" fmla="*/ 103656 h 641092"/>
                <a:gd name="connsiteX28" fmla="*/ 537727 w 1535118"/>
                <a:gd name="connsiteY28" fmla="*/ 320739 h 641092"/>
                <a:gd name="connsiteX29" fmla="*/ 320659 w 1535118"/>
                <a:gd name="connsiteY29" fmla="*/ 537869 h 641092"/>
                <a:gd name="connsiteX30" fmla="*/ 1214654 w 1535118"/>
                <a:gd name="connsiteY30" fmla="*/ 537838 h 641092"/>
                <a:gd name="connsiteX31" fmla="*/ 997571 w 1535118"/>
                <a:gd name="connsiteY31" fmla="*/ 320755 h 641092"/>
                <a:gd name="connsiteX32" fmla="*/ 1214654 w 1535118"/>
                <a:gd name="connsiteY32" fmla="*/ 103671 h 641092"/>
                <a:gd name="connsiteX33" fmla="*/ 1431737 w 1535118"/>
                <a:gd name="connsiteY33" fmla="*/ 320755 h 641092"/>
                <a:gd name="connsiteX34" fmla="*/ 1214654 w 1535118"/>
                <a:gd name="connsiteY34" fmla="*/ 537838 h 641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535118" h="641092">
                  <a:moveTo>
                    <a:pt x="1534526" y="307450"/>
                  </a:moveTo>
                  <a:cubicBezTo>
                    <a:pt x="1527502" y="136637"/>
                    <a:pt x="1387188" y="216"/>
                    <a:pt x="1214654" y="216"/>
                  </a:cubicBezTo>
                  <a:cubicBezTo>
                    <a:pt x="1168462" y="216"/>
                    <a:pt x="1124658" y="10186"/>
                    <a:pt x="1084993" y="27770"/>
                  </a:cubicBezTo>
                  <a:cubicBezTo>
                    <a:pt x="1084869" y="27754"/>
                    <a:pt x="1084745" y="27723"/>
                    <a:pt x="1084637" y="27708"/>
                  </a:cubicBezTo>
                  <a:cubicBezTo>
                    <a:pt x="999819" y="70334"/>
                    <a:pt x="896116" y="109409"/>
                    <a:pt x="775417" y="109409"/>
                  </a:cubicBezTo>
                  <a:cubicBezTo>
                    <a:pt x="655060" y="109409"/>
                    <a:pt x="541076" y="78567"/>
                    <a:pt x="454460" y="28142"/>
                  </a:cubicBezTo>
                  <a:cubicBezTo>
                    <a:pt x="453654" y="28297"/>
                    <a:pt x="452863" y="28468"/>
                    <a:pt x="452072" y="28607"/>
                  </a:cubicBezTo>
                  <a:cubicBezTo>
                    <a:pt x="411943" y="10527"/>
                    <a:pt x="367549" y="216"/>
                    <a:pt x="320675" y="216"/>
                  </a:cubicBezTo>
                  <a:cubicBezTo>
                    <a:pt x="148047" y="216"/>
                    <a:pt x="7672" y="136792"/>
                    <a:pt x="788" y="307730"/>
                  </a:cubicBezTo>
                  <a:cubicBezTo>
                    <a:pt x="353" y="312040"/>
                    <a:pt x="105" y="316397"/>
                    <a:pt x="105" y="320755"/>
                  </a:cubicBezTo>
                  <a:cubicBezTo>
                    <a:pt x="105" y="325019"/>
                    <a:pt x="353" y="329298"/>
                    <a:pt x="757" y="333547"/>
                  </a:cubicBezTo>
                  <a:cubicBezTo>
                    <a:pt x="7533" y="504593"/>
                    <a:pt x="147939" y="641309"/>
                    <a:pt x="320659" y="641309"/>
                  </a:cubicBezTo>
                  <a:cubicBezTo>
                    <a:pt x="361704" y="641309"/>
                    <a:pt x="400825" y="633292"/>
                    <a:pt x="436907" y="619228"/>
                  </a:cubicBezTo>
                  <a:cubicBezTo>
                    <a:pt x="437093" y="619275"/>
                    <a:pt x="437264" y="619321"/>
                    <a:pt x="437450" y="619352"/>
                  </a:cubicBezTo>
                  <a:cubicBezTo>
                    <a:pt x="438365" y="618918"/>
                    <a:pt x="439295" y="618468"/>
                    <a:pt x="440210" y="618034"/>
                  </a:cubicBezTo>
                  <a:cubicBezTo>
                    <a:pt x="453127" y="612824"/>
                    <a:pt x="465624" y="606854"/>
                    <a:pt x="477642" y="600078"/>
                  </a:cubicBezTo>
                  <a:cubicBezTo>
                    <a:pt x="557171" y="562058"/>
                    <a:pt x="648548" y="521758"/>
                    <a:pt x="755477" y="521758"/>
                  </a:cubicBezTo>
                  <a:cubicBezTo>
                    <a:pt x="872826" y="521758"/>
                    <a:pt x="974064" y="558569"/>
                    <a:pt x="1059517" y="601164"/>
                  </a:cubicBezTo>
                  <a:cubicBezTo>
                    <a:pt x="1063595" y="603428"/>
                    <a:pt x="1067828" y="605397"/>
                    <a:pt x="1071999" y="607475"/>
                  </a:cubicBezTo>
                  <a:cubicBezTo>
                    <a:pt x="1075597" y="609320"/>
                    <a:pt x="1079225" y="611165"/>
                    <a:pt x="1082760" y="613026"/>
                  </a:cubicBezTo>
                  <a:cubicBezTo>
                    <a:pt x="1082947" y="612995"/>
                    <a:pt x="1083117" y="612948"/>
                    <a:pt x="1083303" y="612917"/>
                  </a:cubicBezTo>
                  <a:cubicBezTo>
                    <a:pt x="1123433" y="630997"/>
                    <a:pt x="1167811" y="641293"/>
                    <a:pt x="1214685" y="641293"/>
                  </a:cubicBezTo>
                  <a:cubicBezTo>
                    <a:pt x="1387328" y="641293"/>
                    <a:pt x="1527688" y="504701"/>
                    <a:pt x="1534572" y="333748"/>
                  </a:cubicBezTo>
                  <a:cubicBezTo>
                    <a:pt x="1534975" y="329438"/>
                    <a:pt x="1535224" y="325096"/>
                    <a:pt x="1535224" y="320739"/>
                  </a:cubicBezTo>
                  <a:cubicBezTo>
                    <a:pt x="1535193" y="316304"/>
                    <a:pt x="1534929" y="311870"/>
                    <a:pt x="1534526" y="307450"/>
                  </a:cubicBezTo>
                  <a:close/>
                  <a:moveTo>
                    <a:pt x="320659" y="537869"/>
                  </a:moveTo>
                  <a:cubicBezTo>
                    <a:pt x="200752" y="537869"/>
                    <a:pt x="103561" y="440646"/>
                    <a:pt x="103561" y="320739"/>
                  </a:cubicBezTo>
                  <a:cubicBezTo>
                    <a:pt x="103561" y="200878"/>
                    <a:pt x="200768" y="103656"/>
                    <a:pt x="320659" y="103656"/>
                  </a:cubicBezTo>
                  <a:cubicBezTo>
                    <a:pt x="440536" y="103656"/>
                    <a:pt x="537727" y="200878"/>
                    <a:pt x="537727" y="320739"/>
                  </a:cubicBezTo>
                  <a:cubicBezTo>
                    <a:pt x="537727" y="440646"/>
                    <a:pt x="440551" y="537869"/>
                    <a:pt x="320659" y="537869"/>
                  </a:cubicBezTo>
                  <a:close/>
                  <a:moveTo>
                    <a:pt x="1214654" y="537838"/>
                  </a:moveTo>
                  <a:cubicBezTo>
                    <a:pt x="1094793" y="537838"/>
                    <a:pt x="997571" y="440662"/>
                    <a:pt x="997571" y="320755"/>
                  </a:cubicBezTo>
                  <a:cubicBezTo>
                    <a:pt x="997571" y="200909"/>
                    <a:pt x="1094793" y="103671"/>
                    <a:pt x="1214654" y="103671"/>
                  </a:cubicBezTo>
                  <a:cubicBezTo>
                    <a:pt x="1334561" y="103671"/>
                    <a:pt x="1431737" y="200909"/>
                    <a:pt x="1431737" y="320755"/>
                  </a:cubicBezTo>
                  <a:cubicBezTo>
                    <a:pt x="1431737" y="440662"/>
                    <a:pt x="1334577" y="537838"/>
                    <a:pt x="1214654" y="537838"/>
                  </a:cubicBezTo>
                  <a:close/>
                </a:path>
              </a:pathLst>
            </a:custGeom>
            <a:grpFill/>
            <a:ln w="15506" cap="flat">
              <a:noFill/>
              <a:prstDash val="solid"/>
              <a:miter/>
            </a:ln>
          </p:spPr>
          <p:txBody>
            <a:bodyPr rtlCol="0" anchor="ctr"/>
            <a:lstStyle/>
            <a:p>
              <a:endParaRPr lang="en-US" sz="1661"/>
            </a:p>
          </p:txBody>
        </p:sp>
        <p:sp>
          <p:nvSpPr>
            <p:cNvPr id="11" name="Freeform: Shape 10">
              <a:extLst>
                <a:ext uri="{FF2B5EF4-FFF2-40B4-BE49-F238E27FC236}">
                  <a16:creationId xmlns:a16="http://schemas.microsoft.com/office/drawing/2014/main" id="{EDB9D683-DA16-4CEF-962F-56287B942AB8}"/>
                </a:ext>
              </a:extLst>
            </p:cNvPr>
            <p:cNvSpPr/>
            <p:nvPr/>
          </p:nvSpPr>
          <p:spPr>
            <a:xfrm rot="7380011">
              <a:off x="1972172" y="5266923"/>
              <a:ext cx="217083" cy="217083"/>
            </a:xfrm>
            <a:custGeom>
              <a:avLst/>
              <a:gdLst>
                <a:gd name="connsiteX0" fmla="*/ 217085 w 217083"/>
                <a:gd name="connsiteY0" fmla="*/ 108797 h 217083"/>
                <a:gd name="connsiteX1" fmla="*/ 108543 w 217083"/>
                <a:gd name="connsiteY1" fmla="*/ 217339 h 217083"/>
                <a:gd name="connsiteX2" fmla="*/ 1 w 217083"/>
                <a:gd name="connsiteY2" fmla="*/ 108797 h 217083"/>
                <a:gd name="connsiteX3" fmla="*/ 108543 w 217083"/>
                <a:gd name="connsiteY3" fmla="*/ 255 h 217083"/>
                <a:gd name="connsiteX4" fmla="*/ 217085 w 217083"/>
                <a:gd name="connsiteY4" fmla="*/ 108797 h 217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083" h="217083">
                  <a:moveTo>
                    <a:pt x="217085" y="108797"/>
                  </a:moveTo>
                  <a:cubicBezTo>
                    <a:pt x="217085" y="168743"/>
                    <a:pt x="168489" y="217339"/>
                    <a:pt x="108543" y="217339"/>
                  </a:cubicBezTo>
                  <a:cubicBezTo>
                    <a:pt x="48597" y="217339"/>
                    <a:pt x="1" y="168743"/>
                    <a:pt x="1" y="108797"/>
                  </a:cubicBezTo>
                  <a:cubicBezTo>
                    <a:pt x="1" y="48851"/>
                    <a:pt x="48597" y="255"/>
                    <a:pt x="108543" y="255"/>
                  </a:cubicBezTo>
                  <a:cubicBezTo>
                    <a:pt x="168489" y="255"/>
                    <a:pt x="217085" y="48851"/>
                    <a:pt x="217085" y="108797"/>
                  </a:cubicBezTo>
                  <a:close/>
                </a:path>
              </a:pathLst>
            </a:custGeom>
            <a:grpFill/>
            <a:ln w="15506" cap="flat">
              <a:noFill/>
              <a:prstDash val="solid"/>
              <a:miter/>
            </a:ln>
          </p:spPr>
          <p:txBody>
            <a:bodyPr rtlCol="0" anchor="ctr"/>
            <a:lstStyle/>
            <a:p>
              <a:endParaRPr lang="en-US" sz="1661"/>
            </a:p>
          </p:txBody>
        </p:sp>
        <p:sp>
          <p:nvSpPr>
            <p:cNvPr id="12" name="Freeform: Shape 11">
              <a:extLst>
                <a:ext uri="{FF2B5EF4-FFF2-40B4-BE49-F238E27FC236}">
                  <a16:creationId xmlns:a16="http://schemas.microsoft.com/office/drawing/2014/main" id="{D226DBE1-5F38-4A79-90B4-7EB04919C56B}"/>
                </a:ext>
              </a:extLst>
            </p:cNvPr>
            <p:cNvSpPr/>
            <p:nvPr/>
          </p:nvSpPr>
          <p:spPr>
            <a:xfrm rot="7380011">
              <a:off x="1555458" y="4678101"/>
              <a:ext cx="1535122" cy="641094"/>
            </a:xfrm>
            <a:custGeom>
              <a:avLst/>
              <a:gdLst>
                <a:gd name="connsiteX0" fmla="*/ 1534480 w 1535122"/>
                <a:gd name="connsiteY0" fmla="*/ 307451 h 641094"/>
                <a:gd name="connsiteX1" fmla="*/ 1214608 w 1535122"/>
                <a:gd name="connsiteY1" fmla="*/ 216 h 641094"/>
                <a:gd name="connsiteX2" fmla="*/ 1084947 w 1535122"/>
                <a:gd name="connsiteY2" fmla="*/ 27770 h 641094"/>
                <a:gd name="connsiteX3" fmla="*/ 1084590 w 1535122"/>
                <a:gd name="connsiteY3" fmla="*/ 27708 h 641094"/>
                <a:gd name="connsiteX4" fmla="*/ 775370 w 1535122"/>
                <a:gd name="connsiteY4" fmla="*/ 109409 h 641094"/>
                <a:gd name="connsiteX5" fmla="*/ 454411 w 1535122"/>
                <a:gd name="connsiteY5" fmla="*/ 28142 h 641094"/>
                <a:gd name="connsiteX6" fmla="*/ 452023 w 1535122"/>
                <a:gd name="connsiteY6" fmla="*/ 28607 h 641094"/>
                <a:gd name="connsiteX7" fmla="*/ 320626 w 1535122"/>
                <a:gd name="connsiteY7" fmla="*/ 216 h 641094"/>
                <a:gd name="connsiteX8" fmla="*/ 737 w 1535122"/>
                <a:gd name="connsiteY8" fmla="*/ 307730 h 641094"/>
                <a:gd name="connsiteX9" fmla="*/ 55 w 1535122"/>
                <a:gd name="connsiteY9" fmla="*/ 320755 h 641094"/>
                <a:gd name="connsiteX10" fmla="*/ 706 w 1535122"/>
                <a:gd name="connsiteY10" fmla="*/ 333548 h 641094"/>
                <a:gd name="connsiteX11" fmla="*/ 320610 w 1535122"/>
                <a:gd name="connsiteY11" fmla="*/ 641310 h 641094"/>
                <a:gd name="connsiteX12" fmla="*/ 436859 w 1535122"/>
                <a:gd name="connsiteY12" fmla="*/ 619230 h 641094"/>
                <a:gd name="connsiteX13" fmla="*/ 437401 w 1535122"/>
                <a:gd name="connsiteY13" fmla="*/ 619354 h 641094"/>
                <a:gd name="connsiteX14" fmla="*/ 440161 w 1535122"/>
                <a:gd name="connsiteY14" fmla="*/ 618036 h 641094"/>
                <a:gd name="connsiteX15" fmla="*/ 477593 w 1535122"/>
                <a:gd name="connsiteY15" fmla="*/ 600080 h 641094"/>
                <a:gd name="connsiteX16" fmla="*/ 755429 w 1535122"/>
                <a:gd name="connsiteY16" fmla="*/ 521759 h 641094"/>
                <a:gd name="connsiteX17" fmla="*/ 1059470 w 1535122"/>
                <a:gd name="connsiteY17" fmla="*/ 601165 h 641094"/>
                <a:gd name="connsiteX18" fmla="*/ 1071952 w 1535122"/>
                <a:gd name="connsiteY18" fmla="*/ 607476 h 641094"/>
                <a:gd name="connsiteX19" fmla="*/ 1082714 w 1535122"/>
                <a:gd name="connsiteY19" fmla="*/ 613027 h 641094"/>
                <a:gd name="connsiteX20" fmla="*/ 1083256 w 1535122"/>
                <a:gd name="connsiteY20" fmla="*/ 612919 h 641094"/>
                <a:gd name="connsiteX21" fmla="*/ 1214639 w 1535122"/>
                <a:gd name="connsiteY21" fmla="*/ 641295 h 641094"/>
                <a:gd name="connsiteX22" fmla="*/ 1534527 w 1535122"/>
                <a:gd name="connsiteY22" fmla="*/ 333749 h 641094"/>
                <a:gd name="connsiteX23" fmla="*/ 1535178 w 1535122"/>
                <a:gd name="connsiteY23" fmla="*/ 320740 h 641094"/>
                <a:gd name="connsiteX24" fmla="*/ 1534480 w 1535122"/>
                <a:gd name="connsiteY24" fmla="*/ 307451 h 641094"/>
                <a:gd name="connsiteX25" fmla="*/ 320610 w 1535122"/>
                <a:gd name="connsiteY25" fmla="*/ 537870 h 641094"/>
                <a:gd name="connsiteX26" fmla="*/ 103511 w 1535122"/>
                <a:gd name="connsiteY26" fmla="*/ 320740 h 641094"/>
                <a:gd name="connsiteX27" fmla="*/ 320610 w 1535122"/>
                <a:gd name="connsiteY27" fmla="*/ 103656 h 641094"/>
                <a:gd name="connsiteX28" fmla="*/ 537679 w 1535122"/>
                <a:gd name="connsiteY28" fmla="*/ 320740 h 641094"/>
                <a:gd name="connsiteX29" fmla="*/ 320610 w 1535122"/>
                <a:gd name="connsiteY29" fmla="*/ 537870 h 641094"/>
                <a:gd name="connsiteX30" fmla="*/ 1214608 w 1535122"/>
                <a:gd name="connsiteY30" fmla="*/ 537839 h 641094"/>
                <a:gd name="connsiteX31" fmla="*/ 997524 w 1535122"/>
                <a:gd name="connsiteY31" fmla="*/ 320755 h 641094"/>
                <a:gd name="connsiteX32" fmla="*/ 1214608 w 1535122"/>
                <a:gd name="connsiteY32" fmla="*/ 103671 h 641094"/>
                <a:gd name="connsiteX33" fmla="*/ 1431691 w 1535122"/>
                <a:gd name="connsiteY33" fmla="*/ 320755 h 641094"/>
                <a:gd name="connsiteX34" fmla="*/ 1214608 w 1535122"/>
                <a:gd name="connsiteY34" fmla="*/ 537839 h 641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535122" h="641094">
                  <a:moveTo>
                    <a:pt x="1534480" y="307451"/>
                  </a:moveTo>
                  <a:cubicBezTo>
                    <a:pt x="1527456" y="136637"/>
                    <a:pt x="1387143" y="216"/>
                    <a:pt x="1214608" y="216"/>
                  </a:cubicBezTo>
                  <a:cubicBezTo>
                    <a:pt x="1168415" y="216"/>
                    <a:pt x="1124611" y="10186"/>
                    <a:pt x="1084947" y="27770"/>
                  </a:cubicBezTo>
                  <a:cubicBezTo>
                    <a:pt x="1084822" y="27754"/>
                    <a:pt x="1084698" y="27723"/>
                    <a:pt x="1084590" y="27708"/>
                  </a:cubicBezTo>
                  <a:cubicBezTo>
                    <a:pt x="999772" y="70334"/>
                    <a:pt x="896068" y="109409"/>
                    <a:pt x="775370" y="109409"/>
                  </a:cubicBezTo>
                  <a:cubicBezTo>
                    <a:pt x="655012" y="109409"/>
                    <a:pt x="541028" y="78567"/>
                    <a:pt x="454411" y="28142"/>
                  </a:cubicBezTo>
                  <a:cubicBezTo>
                    <a:pt x="453605" y="28297"/>
                    <a:pt x="452814" y="28467"/>
                    <a:pt x="452023" y="28607"/>
                  </a:cubicBezTo>
                  <a:cubicBezTo>
                    <a:pt x="411894" y="10527"/>
                    <a:pt x="367500" y="216"/>
                    <a:pt x="320626" y="216"/>
                  </a:cubicBezTo>
                  <a:cubicBezTo>
                    <a:pt x="147998" y="216"/>
                    <a:pt x="7622" y="136792"/>
                    <a:pt x="737" y="307730"/>
                  </a:cubicBezTo>
                  <a:cubicBezTo>
                    <a:pt x="303" y="312041"/>
                    <a:pt x="55" y="316398"/>
                    <a:pt x="55" y="320755"/>
                  </a:cubicBezTo>
                  <a:cubicBezTo>
                    <a:pt x="55" y="325019"/>
                    <a:pt x="303" y="329299"/>
                    <a:pt x="706" y="333548"/>
                  </a:cubicBezTo>
                  <a:cubicBezTo>
                    <a:pt x="7483" y="504594"/>
                    <a:pt x="147889" y="641310"/>
                    <a:pt x="320610" y="641310"/>
                  </a:cubicBezTo>
                  <a:cubicBezTo>
                    <a:pt x="361655" y="641310"/>
                    <a:pt x="400776" y="633294"/>
                    <a:pt x="436859" y="619230"/>
                  </a:cubicBezTo>
                  <a:cubicBezTo>
                    <a:pt x="437045" y="619276"/>
                    <a:pt x="437215" y="619323"/>
                    <a:pt x="437401" y="619354"/>
                  </a:cubicBezTo>
                  <a:cubicBezTo>
                    <a:pt x="438316" y="618920"/>
                    <a:pt x="439247" y="618470"/>
                    <a:pt x="440161" y="618036"/>
                  </a:cubicBezTo>
                  <a:cubicBezTo>
                    <a:pt x="453078" y="612826"/>
                    <a:pt x="465576" y="606856"/>
                    <a:pt x="477593" y="600080"/>
                  </a:cubicBezTo>
                  <a:cubicBezTo>
                    <a:pt x="557123" y="562059"/>
                    <a:pt x="648500" y="521759"/>
                    <a:pt x="755429" y="521759"/>
                  </a:cubicBezTo>
                  <a:cubicBezTo>
                    <a:pt x="872778" y="521759"/>
                    <a:pt x="974017" y="558570"/>
                    <a:pt x="1059470" y="601165"/>
                  </a:cubicBezTo>
                  <a:cubicBezTo>
                    <a:pt x="1063548" y="603429"/>
                    <a:pt x="1067781" y="605398"/>
                    <a:pt x="1071952" y="607476"/>
                  </a:cubicBezTo>
                  <a:cubicBezTo>
                    <a:pt x="1075550" y="609321"/>
                    <a:pt x="1079178" y="611167"/>
                    <a:pt x="1082714" y="613027"/>
                  </a:cubicBezTo>
                  <a:cubicBezTo>
                    <a:pt x="1082900" y="612996"/>
                    <a:pt x="1083070" y="612950"/>
                    <a:pt x="1083256" y="612919"/>
                  </a:cubicBezTo>
                  <a:cubicBezTo>
                    <a:pt x="1123386" y="630999"/>
                    <a:pt x="1167764" y="641295"/>
                    <a:pt x="1214639" y="641295"/>
                  </a:cubicBezTo>
                  <a:cubicBezTo>
                    <a:pt x="1387282" y="641295"/>
                    <a:pt x="1527642" y="504703"/>
                    <a:pt x="1534527" y="333749"/>
                  </a:cubicBezTo>
                  <a:cubicBezTo>
                    <a:pt x="1534930" y="329439"/>
                    <a:pt x="1535178" y="325097"/>
                    <a:pt x="1535178" y="320740"/>
                  </a:cubicBezTo>
                  <a:cubicBezTo>
                    <a:pt x="1535147" y="316305"/>
                    <a:pt x="1534884" y="311870"/>
                    <a:pt x="1534480" y="307451"/>
                  </a:cubicBezTo>
                  <a:close/>
                  <a:moveTo>
                    <a:pt x="320610" y="537870"/>
                  </a:moveTo>
                  <a:cubicBezTo>
                    <a:pt x="200703" y="537870"/>
                    <a:pt x="103511" y="440647"/>
                    <a:pt x="103511" y="320740"/>
                  </a:cubicBezTo>
                  <a:cubicBezTo>
                    <a:pt x="103511" y="200878"/>
                    <a:pt x="200718" y="103656"/>
                    <a:pt x="320610" y="103656"/>
                  </a:cubicBezTo>
                  <a:cubicBezTo>
                    <a:pt x="440487" y="103656"/>
                    <a:pt x="537679" y="200878"/>
                    <a:pt x="537679" y="320740"/>
                  </a:cubicBezTo>
                  <a:cubicBezTo>
                    <a:pt x="537679" y="440647"/>
                    <a:pt x="440503" y="537870"/>
                    <a:pt x="320610" y="537870"/>
                  </a:cubicBezTo>
                  <a:close/>
                  <a:moveTo>
                    <a:pt x="1214608" y="537839"/>
                  </a:moveTo>
                  <a:cubicBezTo>
                    <a:pt x="1094746" y="537839"/>
                    <a:pt x="997524" y="440663"/>
                    <a:pt x="997524" y="320755"/>
                  </a:cubicBezTo>
                  <a:cubicBezTo>
                    <a:pt x="997524" y="200909"/>
                    <a:pt x="1094746" y="103671"/>
                    <a:pt x="1214608" y="103671"/>
                  </a:cubicBezTo>
                  <a:cubicBezTo>
                    <a:pt x="1334515" y="103671"/>
                    <a:pt x="1431691" y="200909"/>
                    <a:pt x="1431691" y="320755"/>
                  </a:cubicBezTo>
                  <a:cubicBezTo>
                    <a:pt x="1431691" y="440663"/>
                    <a:pt x="1334531" y="537839"/>
                    <a:pt x="1214608" y="537839"/>
                  </a:cubicBezTo>
                  <a:close/>
                </a:path>
              </a:pathLst>
            </a:custGeom>
            <a:grpFill/>
            <a:ln w="15506" cap="flat">
              <a:noFill/>
              <a:prstDash val="solid"/>
              <a:miter/>
            </a:ln>
          </p:spPr>
          <p:txBody>
            <a:bodyPr rtlCol="0" anchor="ctr"/>
            <a:lstStyle/>
            <a:p>
              <a:endParaRPr lang="en-US" sz="1661"/>
            </a:p>
          </p:txBody>
        </p:sp>
        <p:sp>
          <p:nvSpPr>
            <p:cNvPr id="13" name="Freeform: Shape 12">
              <a:extLst>
                <a:ext uri="{FF2B5EF4-FFF2-40B4-BE49-F238E27FC236}">
                  <a16:creationId xmlns:a16="http://schemas.microsoft.com/office/drawing/2014/main" id="{B7815D75-6C1D-43AD-A0BD-FACE4E42FBC4}"/>
                </a:ext>
              </a:extLst>
            </p:cNvPr>
            <p:cNvSpPr/>
            <p:nvPr/>
          </p:nvSpPr>
          <p:spPr>
            <a:xfrm rot="3480064">
              <a:off x="2455611" y="4516445"/>
              <a:ext cx="217083" cy="217083"/>
            </a:xfrm>
            <a:custGeom>
              <a:avLst/>
              <a:gdLst>
                <a:gd name="connsiteX0" fmla="*/ 217192 w 217083"/>
                <a:gd name="connsiteY0" fmla="*/ 108718 h 217083"/>
                <a:gd name="connsiteX1" fmla="*/ 108651 w 217083"/>
                <a:gd name="connsiteY1" fmla="*/ 217259 h 217083"/>
                <a:gd name="connsiteX2" fmla="*/ 109 w 217083"/>
                <a:gd name="connsiteY2" fmla="*/ 108718 h 217083"/>
                <a:gd name="connsiteX3" fmla="*/ 108651 w 217083"/>
                <a:gd name="connsiteY3" fmla="*/ 176 h 217083"/>
                <a:gd name="connsiteX4" fmla="*/ 217192 w 217083"/>
                <a:gd name="connsiteY4" fmla="*/ 108718 h 217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083" h="217083">
                  <a:moveTo>
                    <a:pt x="217192" y="108718"/>
                  </a:moveTo>
                  <a:cubicBezTo>
                    <a:pt x="217192" y="168664"/>
                    <a:pt x="168597" y="217259"/>
                    <a:pt x="108651" y="217259"/>
                  </a:cubicBezTo>
                  <a:cubicBezTo>
                    <a:pt x="48705" y="217259"/>
                    <a:pt x="109" y="168664"/>
                    <a:pt x="109" y="108718"/>
                  </a:cubicBezTo>
                  <a:cubicBezTo>
                    <a:pt x="109" y="48772"/>
                    <a:pt x="48705" y="176"/>
                    <a:pt x="108651" y="176"/>
                  </a:cubicBezTo>
                  <a:cubicBezTo>
                    <a:pt x="168597" y="176"/>
                    <a:pt x="217192" y="48772"/>
                    <a:pt x="217192" y="108718"/>
                  </a:cubicBezTo>
                  <a:close/>
                </a:path>
              </a:pathLst>
            </a:custGeom>
            <a:grpFill/>
            <a:ln w="15506" cap="flat">
              <a:noFill/>
              <a:prstDash val="solid"/>
              <a:miter/>
            </a:ln>
          </p:spPr>
          <p:txBody>
            <a:bodyPr rtlCol="0" anchor="ctr"/>
            <a:lstStyle/>
            <a:p>
              <a:endParaRPr lang="en-US" sz="1661"/>
            </a:p>
          </p:txBody>
        </p:sp>
      </p:grpSp>
      <p:pic>
        <p:nvPicPr>
          <p:cNvPr id="17" name="Picture 16" descr="Background pattern&#10;&#10;Description automatically generated">
            <a:extLst>
              <a:ext uri="{FF2B5EF4-FFF2-40B4-BE49-F238E27FC236}">
                <a16:creationId xmlns:a16="http://schemas.microsoft.com/office/drawing/2014/main" id="{1C8B4D97-3403-4A54-B8F2-8D0CF763D5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95657" y="4754449"/>
            <a:ext cx="481290" cy="319606"/>
          </a:xfrm>
          <a:prstGeom prst="rect">
            <a:avLst/>
          </a:prstGeom>
        </p:spPr>
      </p:pic>
      <p:sp>
        <p:nvSpPr>
          <p:cNvPr id="18" name="TextBox 17">
            <a:extLst>
              <a:ext uri="{FF2B5EF4-FFF2-40B4-BE49-F238E27FC236}">
                <a16:creationId xmlns:a16="http://schemas.microsoft.com/office/drawing/2014/main" id="{76D56653-DE8B-45DE-A521-51F2F42345F7}"/>
              </a:ext>
            </a:extLst>
          </p:cNvPr>
          <p:cNvSpPr txBox="1"/>
          <p:nvPr/>
        </p:nvSpPr>
        <p:spPr>
          <a:xfrm>
            <a:off x="3340582" y="1100592"/>
            <a:ext cx="4880547" cy="17010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2183" tIns="42183" rIns="42183" bIns="42183" numCol="1" spcCol="38100" rtlCol="0" anchor="t">
            <a:spAutoFit/>
          </a:bodyPr>
          <a:lstStyle/>
          <a:p>
            <a:pPr marL="914400" indent="-914400" algn="ctr" defTabSz="421858">
              <a:buAutoNum type="arabicPeriod"/>
            </a:pPr>
            <a:r>
              <a:rPr lang="en-GB" sz="5250">
                <a:solidFill>
                  <a:schemeClr val="bg1"/>
                </a:solidFill>
                <a:latin typeface="Arial"/>
                <a:cs typeface="Arial"/>
              </a:rPr>
              <a:t>Presentation of the project</a:t>
            </a:r>
            <a:endParaRPr lang="en-US" sz="5259">
              <a:solidFill>
                <a:schemeClr val="bg1"/>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F98C8DC6-3211-49C7-A301-4CC457AB7D02}"/>
              </a:ext>
            </a:extLst>
          </p:cNvPr>
          <p:cNvSpPr txBox="1"/>
          <p:nvPr/>
        </p:nvSpPr>
        <p:spPr>
          <a:xfrm>
            <a:off x="4842885" y="3069913"/>
            <a:ext cx="2784994" cy="3391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2183" tIns="42183" rIns="42183" bIns="42183" numCol="1" spcCol="38100" rtlCol="0" anchor="t">
            <a:spAutoFit/>
          </a:bodyPr>
          <a:lstStyle/>
          <a:p>
            <a:pPr algn="ctr" defTabSz="421858"/>
            <a:endParaRPr lang="en-GB" sz="1650">
              <a:solidFill>
                <a:schemeClr val="bg1"/>
              </a:solidFill>
              <a:latin typeface="Arial"/>
              <a:cs typeface="Arial"/>
            </a:endParaRPr>
          </a:p>
        </p:txBody>
      </p:sp>
      <p:sp>
        <p:nvSpPr>
          <p:cNvPr id="2" name="Slide Number Placeholder 1">
            <a:extLst>
              <a:ext uri="{FF2B5EF4-FFF2-40B4-BE49-F238E27FC236}">
                <a16:creationId xmlns:a16="http://schemas.microsoft.com/office/drawing/2014/main" id="{E256F558-A64A-4070-8E1D-E1535D74E911}"/>
              </a:ext>
            </a:extLst>
          </p:cNvPr>
          <p:cNvSpPr>
            <a:spLocks noGrp="1"/>
          </p:cNvSpPr>
          <p:nvPr>
            <p:ph type="sldNum" sz="quarter" idx="10"/>
          </p:nvPr>
        </p:nvSpPr>
        <p:spPr>
          <a:xfrm>
            <a:off x="7884221" y="6054405"/>
            <a:ext cx="158055" cy="248530"/>
          </a:xfrm>
        </p:spPr>
        <p:txBody>
          <a:bodyPr/>
          <a:lstStyle/>
          <a:p>
            <a:fld id="{86CB4B4D-7CA3-9044-876B-883B54F8677D}" type="slidenum">
              <a:rPr lang="en-US" smtClean="0"/>
              <a:t>3</a:t>
            </a:fld>
            <a:endParaRPr lang="en-US"/>
          </a:p>
        </p:txBody>
      </p:sp>
    </p:spTree>
    <p:extLst>
      <p:ext uri="{BB962C8B-B14F-4D97-AF65-F5344CB8AC3E}">
        <p14:creationId xmlns:p14="http://schemas.microsoft.com/office/powerpoint/2010/main" val="32711921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71AD0B-FEB4-E0C8-C5E1-48441284830B}"/>
              </a:ext>
            </a:extLst>
          </p:cNvPr>
          <p:cNvSpPr>
            <a:spLocks noGrp="1"/>
          </p:cNvSpPr>
          <p:nvPr>
            <p:ph type="sldNum" sz="quarter" idx="2"/>
          </p:nvPr>
        </p:nvSpPr>
        <p:spPr>
          <a:xfrm>
            <a:off x="7844148" y="6069024"/>
            <a:ext cx="198129" cy="219291"/>
          </a:xfrm>
        </p:spPr>
        <p:txBody>
          <a:bodyPr/>
          <a:lstStyle/>
          <a:p>
            <a:fld id="{86CB4B4D-7CA3-9044-876B-883B54F8677D}" type="slidenum">
              <a:rPr lang="en-US" smtClean="0"/>
              <a:t>4</a:t>
            </a:fld>
            <a:endParaRPr lang="en-US"/>
          </a:p>
        </p:txBody>
      </p:sp>
      <p:sp>
        <p:nvSpPr>
          <p:cNvPr id="10" name="Google Shape;98;p3">
            <a:extLst>
              <a:ext uri="{FF2B5EF4-FFF2-40B4-BE49-F238E27FC236}">
                <a16:creationId xmlns:a16="http://schemas.microsoft.com/office/drawing/2014/main" id="{107D3C44-42BB-7193-8E0D-D6006785F58F}"/>
              </a:ext>
            </a:extLst>
          </p:cNvPr>
          <p:cNvSpPr txBox="1"/>
          <p:nvPr/>
        </p:nvSpPr>
        <p:spPr>
          <a:xfrm>
            <a:off x="245065" y="338762"/>
            <a:ext cx="8116225" cy="515761"/>
          </a:xfrm>
          <a:prstGeom prst="rect">
            <a:avLst/>
          </a:prstGeom>
          <a:noFill/>
          <a:ln>
            <a:noFill/>
          </a:ln>
        </p:spPr>
        <p:txBody>
          <a:bodyPr spcFirstLastPara="1" wrap="square" lIns="0" tIns="0" rIns="0" bIns="0" anchor="t" anchorCtr="0">
            <a:noAutofit/>
          </a:bodyPr>
          <a:lstStyle/>
          <a:p>
            <a:pPr>
              <a:buClr>
                <a:srgbClr val="5D91BC"/>
              </a:buClr>
              <a:buSzPts val="2400"/>
            </a:pPr>
            <a:r>
              <a:rPr lang="en-GB" sz="2400" b="1">
                <a:solidFill>
                  <a:srgbClr val="5D91BC"/>
                </a:solidFill>
                <a:latin typeface="Calibri"/>
                <a:ea typeface="Calibri"/>
                <a:cs typeface="Calibri"/>
                <a:sym typeface="Calibri"/>
              </a:rPr>
              <a:t>AWARD </a:t>
            </a:r>
            <a:r>
              <a:rPr lang="en-GB" sz="2400" b="1">
                <a:solidFill>
                  <a:srgbClr val="5D91BC"/>
                </a:solidFill>
                <a:latin typeface="Calibri"/>
                <a:ea typeface="Calibri"/>
                <a:cs typeface="Calibri"/>
              </a:rPr>
              <a:t>overview</a:t>
            </a:r>
            <a:endParaRPr sz="1200"/>
          </a:p>
        </p:txBody>
      </p:sp>
      <p:sp>
        <p:nvSpPr>
          <p:cNvPr id="12" name="Google Shape;103;p3">
            <a:extLst>
              <a:ext uri="{FF2B5EF4-FFF2-40B4-BE49-F238E27FC236}">
                <a16:creationId xmlns:a16="http://schemas.microsoft.com/office/drawing/2014/main" id="{5EF6C743-4A3C-44B8-F643-34897347E415}"/>
              </a:ext>
            </a:extLst>
          </p:cNvPr>
          <p:cNvSpPr txBox="1"/>
          <p:nvPr/>
        </p:nvSpPr>
        <p:spPr>
          <a:xfrm>
            <a:off x="1425518" y="2495060"/>
            <a:ext cx="5845994" cy="955620"/>
          </a:xfrm>
          <a:prstGeom prst="rect">
            <a:avLst/>
          </a:prstGeom>
          <a:solidFill>
            <a:srgbClr val="F2F2F2"/>
          </a:solidFill>
          <a:ln>
            <a:noFill/>
          </a:ln>
        </p:spPr>
        <p:txBody>
          <a:bodyPr spcFirstLastPara="1" wrap="square" lIns="34277" tIns="34277" rIns="34277" bIns="34277" anchor="t" anchorCtr="0">
            <a:spAutoFit/>
          </a:bodyPr>
          <a:lstStyle/>
          <a:p>
            <a:pPr>
              <a:lnSpc>
                <a:spcPct val="120000"/>
              </a:lnSpc>
              <a:buClr>
                <a:srgbClr val="4290D5"/>
              </a:buClr>
              <a:buSzPts val="1400"/>
            </a:pPr>
            <a:r>
              <a:rPr lang="en-GB" sz="1200" b="1">
                <a:solidFill>
                  <a:srgbClr val="4290D5"/>
                </a:solidFill>
                <a:latin typeface="Calibri"/>
                <a:ea typeface="Calibri"/>
                <a:cs typeface="Calibri"/>
                <a:sym typeface="Calibri"/>
              </a:rPr>
              <a:t>AWARD : </a:t>
            </a:r>
            <a:r>
              <a:rPr lang="en-GB" sz="1200" u="sng">
                <a:solidFill>
                  <a:srgbClr val="001A37"/>
                </a:solidFill>
                <a:latin typeface="Calibri"/>
                <a:ea typeface="Calibri"/>
                <a:cs typeface="Calibri"/>
                <a:sym typeface="Calibri"/>
              </a:rPr>
              <a:t>A</a:t>
            </a:r>
            <a:r>
              <a:rPr lang="en-GB" sz="1200">
                <a:solidFill>
                  <a:srgbClr val="001A37"/>
                </a:solidFill>
                <a:latin typeface="Calibri"/>
                <a:ea typeface="Calibri"/>
                <a:cs typeface="Calibri"/>
                <a:sym typeface="Calibri"/>
              </a:rPr>
              <a:t>ll </a:t>
            </a:r>
            <a:r>
              <a:rPr lang="en-GB" sz="1200" u="sng">
                <a:solidFill>
                  <a:srgbClr val="001A37"/>
                </a:solidFill>
                <a:latin typeface="Calibri"/>
                <a:ea typeface="Calibri"/>
                <a:cs typeface="Calibri"/>
                <a:sym typeface="Calibri"/>
              </a:rPr>
              <a:t>W</a:t>
            </a:r>
            <a:r>
              <a:rPr lang="en-GB" sz="1200">
                <a:solidFill>
                  <a:srgbClr val="001A37"/>
                </a:solidFill>
                <a:latin typeface="Calibri"/>
                <a:ea typeface="Calibri"/>
                <a:cs typeface="Calibri"/>
                <a:sym typeface="Calibri"/>
              </a:rPr>
              <a:t>eather </a:t>
            </a:r>
            <a:r>
              <a:rPr lang="en-GB" sz="1200" u="sng">
                <a:solidFill>
                  <a:srgbClr val="001A37"/>
                </a:solidFill>
                <a:latin typeface="Calibri"/>
                <a:ea typeface="Calibri"/>
                <a:cs typeface="Calibri"/>
                <a:sym typeface="Calibri"/>
              </a:rPr>
              <a:t>A</a:t>
            </a:r>
            <a:r>
              <a:rPr lang="en-GB" sz="1200">
                <a:solidFill>
                  <a:srgbClr val="001A37"/>
                </a:solidFill>
                <a:latin typeface="Calibri"/>
                <a:ea typeface="Calibri"/>
                <a:cs typeface="Calibri"/>
                <a:sym typeface="Calibri"/>
              </a:rPr>
              <a:t>utonomous </a:t>
            </a:r>
            <a:r>
              <a:rPr lang="en-GB" sz="1200" u="sng">
                <a:solidFill>
                  <a:srgbClr val="001A37"/>
                </a:solidFill>
                <a:latin typeface="Calibri"/>
                <a:ea typeface="Calibri"/>
                <a:cs typeface="Calibri"/>
                <a:sym typeface="Calibri"/>
              </a:rPr>
              <a:t>R</a:t>
            </a:r>
            <a:r>
              <a:rPr lang="en-GB" sz="1200">
                <a:solidFill>
                  <a:srgbClr val="001A37"/>
                </a:solidFill>
                <a:latin typeface="Calibri"/>
                <a:ea typeface="Calibri"/>
                <a:cs typeface="Calibri"/>
                <a:sym typeface="Calibri"/>
              </a:rPr>
              <a:t>eal logistics operations and </a:t>
            </a:r>
            <a:r>
              <a:rPr lang="en-GB" sz="1200" u="sng">
                <a:solidFill>
                  <a:srgbClr val="001A37"/>
                </a:solidFill>
                <a:latin typeface="Calibri"/>
                <a:ea typeface="Calibri"/>
                <a:cs typeface="Calibri"/>
                <a:sym typeface="Calibri"/>
              </a:rPr>
              <a:t>D</a:t>
            </a:r>
            <a:r>
              <a:rPr lang="en-GB" sz="1200">
                <a:solidFill>
                  <a:srgbClr val="001A37"/>
                </a:solidFill>
                <a:latin typeface="Calibri"/>
                <a:ea typeface="Calibri"/>
                <a:cs typeface="Calibri"/>
                <a:sym typeface="Calibri"/>
              </a:rPr>
              <a:t>emonstrations</a:t>
            </a:r>
            <a:endParaRPr sz="1200"/>
          </a:p>
          <a:p>
            <a:pPr>
              <a:lnSpc>
                <a:spcPct val="120000"/>
              </a:lnSpc>
              <a:buClr>
                <a:srgbClr val="4290D5"/>
              </a:buClr>
              <a:buSzPts val="1400"/>
            </a:pPr>
            <a:r>
              <a:rPr lang="en-GB" sz="1200" b="1">
                <a:solidFill>
                  <a:srgbClr val="4290D5"/>
                </a:solidFill>
                <a:latin typeface="Calibri"/>
                <a:ea typeface="Calibri"/>
                <a:cs typeface="Calibri"/>
                <a:sym typeface="Calibri"/>
              </a:rPr>
              <a:t>Project Coordinator : </a:t>
            </a:r>
            <a:r>
              <a:rPr lang="en-GB" sz="1200" err="1">
                <a:solidFill>
                  <a:srgbClr val="001A37"/>
                </a:solidFill>
                <a:latin typeface="Calibri"/>
                <a:ea typeface="Calibri"/>
                <a:cs typeface="Calibri"/>
                <a:sym typeface="Calibri"/>
              </a:rPr>
              <a:t>EasyMile</a:t>
            </a:r>
            <a:endParaRPr sz="1200" err="1">
              <a:solidFill>
                <a:srgbClr val="001A37"/>
              </a:solidFill>
              <a:latin typeface="Calibri"/>
              <a:ea typeface="Calibri"/>
              <a:cs typeface="Calibri"/>
              <a:sym typeface="Calibri"/>
            </a:endParaRPr>
          </a:p>
          <a:p>
            <a:pPr>
              <a:lnSpc>
                <a:spcPct val="120000"/>
              </a:lnSpc>
            </a:pPr>
            <a:r>
              <a:rPr lang="en-GB" sz="1200" b="1">
                <a:solidFill>
                  <a:srgbClr val="4290D5"/>
                </a:solidFill>
                <a:latin typeface="Calibri"/>
                <a:cs typeface="Calibri"/>
                <a:sym typeface="Calibri"/>
              </a:rPr>
              <a:t>Budget : </a:t>
            </a:r>
            <a:r>
              <a:rPr lang="en-GB" sz="1200">
                <a:solidFill>
                  <a:schemeClr val="dk1"/>
                </a:solidFill>
                <a:latin typeface="Calibri"/>
                <a:cs typeface="Calibri"/>
                <a:sym typeface="Calibri"/>
              </a:rPr>
              <a:t>€ </a:t>
            </a:r>
            <a:r>
              <a:rPr lang="en-GB" sz="1200">
                <a:solidFill>
                  <a:srgbClr val="001A37"/>
                </a:solidFill>
                <a:latin typeface="Calibri"/>
                <a:cs typeface="Calibri"/>
                <a:sym typeface="Calibri"/>
              </a:rPr>
              <a:t>26M</a:t>
            </a:r>
            <a:endParaRPr lang="en-GB" sz="1200"/>
          </a:p>
          <a:p>
            <a:pPr>
              <a:lnSpc>
                <a:spcPct val="120000"/>
              </a:lnSpc>
              <a:buClr>
                <a:srgbClr val="4290D5"/>
              </a:buClr>
              <a:buSzPts val="1400"/>
            </a:pPr>
            <a:r>
              <a:rPr lang="en-GB" sz="1200" b="1">
                <a:solidFill>
                  <a:srgbClr val="4290D5"/>
                </a:solidFill>
                <a:latin typeface="Calibri"/>
                <a:ea typeface="Calibri"/>
                <a:cs typeface="Calibri"/>
                <a:sym typeface="Calibri"/>
              </a:rPr>
              <a:t>Partners : </a:t>
            </a:r>
            <a:r>
              <a:rPr lang="en-GB" sz="1200">
                <a:solidFill>
                  <a:srgbClr val="001A37"/>
                </a:solidFill>
                <a:latin typeface="Calibri"/>
                <a:ea typeface="Calibri"/>
                <a:cs typeface="Calibri"/>
                <a:sym typeface="Calibri"/>
              </a:rPr>
              <a:t>29</a:t>
            </a:r>
            <a:endParaRPr sz="1200"/>
          </a:p>
        </p:txBody>
      </p:sp>
      <p:sp>
        <p:nvSpPr>
          <p:cNvPr id="70" name="Google Shape;132;p3">
            <a:extLst>
              <a:ext uri="{FF2B5EF4-FFF2-40B4-BE49-F238E27FC236}">
                <a16:creationId xmlns:a16="http://schemas.microsoft.com/office/drawing/2014/main" id="{314B7CE0-4717-ED09-CE61-57639F8A8C5F}"/>
              </a:ext>
            </a:extLst>
          </p:cNvPr>
          <p:cNvSpPr txBox="1"/>
          <p:nvPr/>
        </p:nvSpPr>
        <p:spPr>
          <a:xfrm>
            <a:off x="1425518" y="1101392"/>
            <a:ext cx="5845994" cy="1131053"/>
          </a:xfrm>
          <a:prstGeom prst="rect">
            <a:avLst/>
          </a:prstGeom>
          <a:solidFill>
            <a:srgbClr val="F2F2F2"/>
          </a:solidFill>
          <a:ln>
            <a:noFill/>
          </a:ln>
        </p:spPr>
        <p:txBody>
          <a:bodyPr spcFirstLastPara="1" wrap="square" lIns="34277" tIns="34277" rIns="34277" bIns="34277" anchor="t" anchorCtr="0">
            <a:spAutoFit/>
          </a:bodyPr>
          <a:lstStyle/>
          <a:p>
            <a:pPr>
              <a:lnSpc>
                <a:spcPct val="115000"/>
              </a:lnSpc>
              <a:buClr>
                <a:schemeClr val="dk1"/>
              </a:buClr>
              <a:buSzPts val="1100"/>
            </a:pPr>
            <a:r>
              <a:rPr lang="en-GB" sz="1200" b="1">
                <a:solidFill>
                  <a:srgbClr val="4290D5"/>
                </a:solidFill>
                <a:latin typeface="Calibri"/>
                <a:ea typeface="Calibri"/>
                <a:cs typeface="Calibri"/>
                <a:sym typeface="Calibri"/>
              </a:rPr>
              <a:t>H2020 framework</a:t>
            </a:r>
            <a:r>
              <a:rPr lang="en-GB"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a:p>
            <a:pPr marL="495300" indent="-238125">
              <a:lnSpc>
                <a:spcPct val="115000"/>
              </a:lnSpc>
              <a:buClr>
                <a:schemeClr val="dk1"/>
              </a:buClr>
              <a:buSzPts val="1400"/>
              <a:buFont typeface="Arial"/>
              <a:buChar char="●"/>
            </a:pPr>
            <a:r>
              <a:rPr lang="en-GB" sz="1200" b="1">
                <a:solidFill>
                  <a:srgbClr val="001A37"/>
                </a:solidFill>
                <a:latin typeface="Calibri"/>
                <a:ea typeface="Calibri"/>
                <a:cs typeface="Calibri"/>
                <a:sym typeface="Calibri"/>
              </a:rPr>
              <a:t>2018-2020 </a:t>
            </a:r>
            <a:r>
              <a:rPr lang="en-GB" sz="1200">
                <a:solidFill>
                  <a:srgbClr val="001A37"/>
                </a:solidFill>
                <a:latin typeface="Calibri"/>
                <a:ea typeface="Calibri"/>
                <a:cs typeface="Calibri"/>
                <a:sym typeface="Calibri"/>
              </a:rPr>
              <a:t>: Digitising and Transforming European Industry and Services: Automated Road Transport</a:t>
            </a:r>
            <a:r>
              <a:rPr lang="en-GB"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a:p>
            <a:pPr marL="495300" indent="-238125">
              <a:lnSpc>
                <a:spcPct val="115000"/>
              </a:lnSpc>
              <a:buClr>
                <a:schemeClr val="dk1"/>
              </a:buClr>
              <a:buSzPts val="1400"/>
              <a:buFont typeface="Arial"/>
              <a:buChar char="●"/>
            </a:pPr>
            <a:r>
              <a:rPr lang="en-GB" sz="1200" b="1">
                <a:solidFill>
                  <a:srgbClr val="001A37"/>
                </a:solidFill>
                <a:latin typeface="Calibri"/>
                <a:ea typeface="Calibri"/>
                <a:cs typeface="Calibri"/>
                <a:sym typeface="Calibri"/>
              </a:rPr>
              <a:t>DT-ART-05-2020 </a:t>
            </a:r>
            <a:r>
              <a:rPr lang="en-GB" sz="1200">
                <a:solidFill>
                  <a:srgbClr val="001A37"/>
                </a:solidFill>
                <a:latin typeface="Calibri"/>
                <a:ea typeface="Calibri"/>
                <a:cs typeface="Calibri"/>
                <a:sym typeface="Calibri"/>
              </a:rPr>
              <a:t>: Efficient and safe connected and automated heavy-duty vehicles in real logistics operations</a:t>
            </a:r>
            <a:endParaRPr sz="1200" b="1">
              <a:solidFill>
                <a:srgbClr val="4290D5"/>
              </a:solidFill>
              <a:latin typeface="Calibri"/>
              <a:ea typeface="Calibri"/>
              <a:cs typeface="Calibri"/>
              <a:sym typeface="Calibri"/>
            </a:endParaRPr>
          </a:p>
        </p:txBody>
      </p:sp>
      <p:pic>
        <p:nvPicPr>
          <p:cNvPr id="35" name="Immagine 34" descr="Immagine che contiene testo, Carattere, schermata, logo&#10;&#10;Descrizione generata automaticamente">
            <a:extLst>
              <a:ext uri="{FF2B5EF4-FFF2-40B4-BE49-F238E27FC236}">
                <a16:creationId xmlns:a16="http://schemas.microsoft.com/office/drawing/2014/main" id="{CE61A551-85F5-4D8C-5460-E592CDDB0FF5}"/>
              </a:ext>
            </a:extLst>
          </p:cNvPr>
          <p:cNvPicPr>
            <a:picLocks noChangeAspect="1"/>
          </p:cNvPicPr>
          <p:nvPr/>
        </p:nvPicPr>
        <p:blipFill>
          <a:blip r:embed="rId3"/>
          <a:stretch>
            <a:fillRect/>
          </a:stretch>
        </p:blipFill>
        <p:spPr>
          <a:xfrm>
            <a:off x="122351" y="3539730"/>
            <a:ext cx="8371657" cy="2287949"/>
          </a:xfrm>
          <a:prstGeom prst="rect">
            <a:avLst/>
          </a:prstGeom>
        </p:spPr>
      </p:pic>
    </p:spTree>
    <p:extLst>
      <p:ext uri="{BB962C8B-B14F-4D97-AF65-F5344CB8AC3E}">
        <p14:creationId xmlns:p14="http://schemas.microsoft.com/office/powerpoint/2010/main" val="422742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Google Shape;182;p10" descr="Une image contenant plein air, roue, pneu, transport&#10;&#10;Description générée automatiquement">
            <a:extLst>
              <a:ext uri="{FF2B5EF4-FFF2-40B4-BE49-F238E27FC236}">
                <a16:creationId xmlns:a16="http://schemas.microsoft.com/office/drawing/2014/main" id="{61086F5B-67F3-7DBA-4704-CEEB8FA10A87}"/>
              </a:ext>
            </a:extLst>
          </p:cNvPr>
          <p:cNvPicPr preferRelativeResize="0"/>
          <p:nvPr/>
        </p:nvPicPr>
        <p:blipFill>
          <a:blip r:embed="rId3">
            <a:alphaModFix/>
          </a:blip>
          <a:stretch>
            <a:fillRect/>
          </a:stretch>
        </p:blipFill>
        <p:spPr>
          <a:xfrm>
            <a:off x="4424198" y="5093515"/>
            <a:ext cx="1093201" cy="693109"/>
          </a:xfrm>
          <a:prstGeom prst="rect">
            <a:avLst/>
          </a:prstGeom>
          <a:noFill/>
          <a:ln>
            <a:noFill/>
          </a:ln>
        </p:spPr>
      </p:pic>
      <p:sp>
        <p:nvSpPr>
          <p:cNvPr id="2" name="Slide Number Placeholder 1">
            <a:extLst>
              <a:ext uri="{FF2B5EF4-FFF2-40B4-BE49-F238E27FC236}">
                <a16:creationId xmlns:a16="http://schemas.microsoft.com/office/drawing/2014/main" id="{4F71AD0B-FEB4-E0C8-C5E1-48441284830B}"/>
              </a:ext>
            </a:extLst>
          </p:cNvPr>
          <p:cNvSpPr>
            <a:spLocks noGrp="1"/>
          </p:cNvSpPr>
          <p:nvPr>
            <p:ph type="sldNum" sz="quarter" idx="2"/>
          </p:nvPr>
        </p:nvSpPr>
        <p:spPr>
          <a:xfrm>
            <a:off x="7844148" y="6069024"/>
            <a:ext cx="198129" cy="219291"/>
          </a:xfrm>
        </p:spPr>
        <p:txBody>
          <a:bodyPr/>
          <a:lstStyle/>
          <a:p>
            <a:fld id="{86CB4B4D-7CA3-9044-876B-883B54F8677D}" type="slidenum">
              <a:rPr lang="en-US" smtClean="0"/>
              <a:t>5</a:t>
            </a:fld>
            <a:endParaRPr lang="en-US"/>
          </a:p>
        </p:txBody>
      </p:sp>
      <p:sp>
        <p:nvSpPr>
          <p:cNvPr id="10" name="Google Shape;98;p3">
            <a:extLst>
              <a:ext uri="{FF2B5EF4-FFF2-40B4-BE49-F238E27FC236}">
                <a16:creationId xmlns:a16="http://schemas.microsoft.com/office/drawing/2014/main" id="{107D3C44-42BB-7193-8E0D-D6006785F58F}"/>
              </a:ext>
            </a:extLst>
          </p:cNvPr>
          <p:cNvSpPr txBox="1"/>
          <p:nvPr/>
        </p:nvSpPr>
        <p:spPr>
          <a:xfrm>
            <a:off x="245065" y="338762"/>
            <a:ext cx="8116225" cy="919851"/>
          </a:xfrm>
          <a:prstGeom prst="rect">
            <a:avLst/>
          </a:prstGeom>
          <a:noFill/>
          <a:ln>
            <a:noFill/>
          </a:ln>
        </p:spPr>
        <p:txBody>
          <a:bodyPr spcFirstLastPara="1" wrap="square" lIns="0" tIns="0" rIns="0" bIns="0" anchor="t" anchorCtr="0">
            <a:noAutofit/>
          </a:bodyPr>
          <a:lstStyle/>
          <a:p>
            <a:pPr>
              <a:buClr>
                <a:srgbClr val="5D91BC"/>
              </a:buClr>
              <a:buSzPts val="2400"/>
            </a:pPr>
            <a:r>
              <a:rPr lang="en-GB" sz="2400" b="1">
                <a:solidFill>
                  <a:srgbClr val="5D91BC"/>
                </a:solidFill>
                <a:latin typeface="Calibri"/>
                <a:cs typeface="Calibri"/>
              </a:rPr>
              <a:t>Four real-condition demonstrations</a:t>
            </a:r>
            <a:endParaRPr lang="en-GB" sz="1200"/>
          </a:p>
          <a:p>
            <a:pPr>
              <a:buClr>
                <a:srgbClr val="434343"/>
              </a:buClr>
              <a:buSzPts val="2000"/>
            </a:pPr>
            <a:r>
              <a:rPr lang="en-GB" b="1">
                <a:solidFill>
                  <a:srgbClr val="434343"/>
                </a:solidFill>
                <a:latin typeface="Calibri"/>
                <a:ea typeface="Calibri"/>
                <a:cs typeface="Calibri"/>
              </a:rPr>
              <a:t>Harnessing the </a:t>
            </a:r>
            <a:r>
              <a:rPr lang="en-GB" b="1" err="1">
                <a:solidFill>
                  <a:srgbClr val="434343"/>
                </a:solidFill>
                <a:latin typeface="Calibri"/>
                <a:ea typeface="Calibri"/>
                <a:cs typeface="Calibri"/>
              </a:rPr>
              <a:t>expertize</a:t>
            </a:r>
            <a:r>
              <a:rPr lang="en-GB" b="1">
                <a:solidFill>
                  <a:srgbClr val="434343"/>
                </a:solidFill>
                <a:latin typeface="Calibri"/>
                <a:ea typeface="Calibri"/>
                <a:cs typeface="Calibri"/>
              </a:rPr>
              <a:t> of all consortium members</a:t>
            </a:r>
            <a:endParaRPr lang="en-GB" sz="1200"/>
          </a:p>
        </p:txBody>
      </p:sp>
      <p:pic>
        <p:nvPicPr>
          <p:cNvPr id="4" name="Image 3" descr="Une image contenant Véhicule terrestre, roue, pneu, transport&#10;&#10;Description générée automatiquement">
            <a:extLst>
              <a:ext uri="{FF2B5EF4-FFF2-40B4-BE49-F238E27FC236}">
                <a16:creationId xmlns:a16="http://schemas.microsoft.com/office/drawing/2014/main" id="{0815BC73-DAC7-88B0-09DF-CC474F667BBD}"/>
              </a:ext>
            </a:extLst>
          </p:cNvPr>
          <p:cNvPicPr>
            <a:picLocks noChangeAspect="1"/>
          </p:cNvPicPr>
          <p:nvPr/>
        </p:nvPicPr>
        <p:blipFill>
          <a:blip r:embed="rId4"/>
          <a:stretch>
            <a:fillRect/>
          </a:stretch>
        </p:blipFill>
        <p:spPr>
          <a:xfrm>
            <a:off x="4599341" y="4105509"/>
            <a:ext cx="740094" cy="853072"/>
          </a:xfrm>
          <a:prstGeom prst="rect">
            <a:avLst/>
          </a:prstGeom>
        </p:spPr>
      </p:pic>
      <p:cxnSp>
        <p:nvCxnSpPr>
          <p:cNvPr id="6" name="Google Shape;140;p8">
            <a:extLst>
              <a:ext uri="{FF2B5EF4-FFF2-40B4-BE49-F238E27FC236}">
                <a16:creationId xmlns:a16="http://schemas.microsoft.com/office/drawing/2014/main" id="{A327FFC9-5F12-1A5F-1DA1-F7AF88A733A1}"/>
              </a:ext>
            </a:extLst>
          </p:cNvPr>
          <p:cNvCxnSpPr/>
          <p:nvPr/>
        </p:nvCxnSpPr>
        <p:spPr>
          <a:xfrm>
            <a:off x="4019757" y="1618324"/>
            <a:ext cx="0" cy="4100880"/>
          </a:xfrm>
          <a:prstGeom prst="straightConnector1">
            <a:avLst/>
          </a:prstGeom>
          <a:noFill/>
          <a:ln w="19050" cap="flat" cmpd="sng">
            <a:solidFill>
              <a:srgbClr val="595959"/>
            </a:solidFill>
            <a:prstDash val="dash"/>
            <a:round/>
            <a:headEnd type="none" w="sm" len="sm"/>
            <a:tailEnd type="none" w="sm" len="sm"/>
          </a:ln>
        </p:spPr>
      </p:cxnSp>
      <p:cxnSp>
        <p:nvCxnSpPr>
          <p:cNvPr id="8" name="Google Shape;141;p8">
            <a:extLst>
              <a:ext uri="{FF2B5EF4-FFF2-40B4-BE49-F238E27FC236}">
                <a16:creationId xmlns:a16="http://schemas.microsoft.com/office/drawing/2014/main" id="{9D7F6F99-1012-6F3D-4014-F8ACD58564E5}"/>
              </a:ext>
            </a:extLst>
          </p:cNvPr>
          <p:cNvCxnSpPr/>
          <p:nvPr/>
        </p:nvCxnSpPr>
        <p:spPr>
          <a:xfrm>
            <a:off x="5963955" y="1619708"/>
            <a:ext cx="0" cy="4134097"/>
          </a:xfrm>
          <a:prstGeom prst="straightConnector1">
            <a:avLst/>
          </a:prstGeom>
          <a:noFill/>
          <a:ln w="19050" cap="flat" cmpd="sng">
            <a:solidFill>
              <a:srgbClr val="595959"/>
            </a:solidFill>
            <a:prstDash val="dash"/>
            <a:round/>
            <a:headEnd type="none" w="sm" len="sm"/>
            <a:tailEnd type="none" w="sm" len="sm"/>
          </a:ln>
        </p:spPr>
      </p:cxnSp>
      <p:sp>
        <p:nvSpPr>
          <p:cNvPr id="11" name="Google Shape;142;p8">
            <a:extLst>
              <a:ext uri="{FF2B5EF4-FFF2-40B4-BE49-F238E27FC236}">
                <a16:creationId xmlns:a16="http://schemas.microsoft.com/office/drawing/2014/main" id="{B1333984-3FF9-16CF-53E1-3379D5552753}"/>
              </a:ext>
            </a:extLst>
          </p:cNvPr>
          <p:cNvSpPr txBox="1"/>
          <p:nvPr/>
        </p:nvSpPr>
        <p:spPr>
          <a:xfrm>
            <a:off x="829803" y="1411512"/>
            <a:ext cx="2331332" cy="357766"/>
          </a:xfrm>
          <a:prstGeom prst="rect">
            <a:avLst/>
          </a:prstGeom>
          <a:noFill/>
          <a:ln>
            <a:noFill/>
          </a:ln>
        </p:spPr>
        <p:txBody>
          <a:bodyPr spcFirstLastPara="1" wrap="square" lIns="68572" tIns="68572" rIns="68572" bIns="68572" anchor="t" anchorCtr="0">
            <a:noAutofit/>
          </a:bodyPr>
          <a:lstStyle/>
          <a:p>
            <a:pPr algn="ctr">
              <a:lnSpc>
                <a:spcPct val="130000"/>
              </a:lnSpc>
              <a:buClr>
                <a:srgbClr val="4290D5"/>
              </a:buClr>
              <a:buSzPts val="1600"/>
            </a:pPr>
            <a:r>
              <a:rPr lang="en-GB" sz="1600" b="1">
                <a:solidFill>
                  <a:srgbClr val="4290D5"/>
                </a:solidFill>
                <a:latin typeface="Calibri"/>
                <a:ea typeface="Calibri"/>
                <a:cs typeface="Calibri"/>
                <a:sym typeface="Calibri"/>
              </a:rPr>
              <a:t>Development of the system</a:t>
            </a:r>
            <a:endParaRPr lang="en-GB" sz="1600" b="1">
              <a:solidFill>
                <a:srgbClr val="4290D5"/>
              </a:solidFill>
              <a:latin typeface="Calibri"/>
              <a:ea typeface="Calibri"/>
              <a:cs typeface="Calibri"/>
            </a:endParaRPr>
          </a:p>
        </p:txBody>
      </p:sp>
      <p:sp>
        <p:nvSpPr>
          <p:cNvPr id="14" name="Google Shape;143;p8">
            <a:extLst>
              <a:ext uri="{FF2B5EF4-FFF2-40B4-BE49-F238E27FC236}">
                <a16:creationId xmlns:a16="http://schemas.microsoft.com/office/drawing/2014/main" id="{32485827-049C-3042-2FDA-C8C61E5722C6}"/>
              </a:ext>
            </a:extLst>
          </p:cNvPr>
          <p:cNvSpPr txBox="1"/>
          <p:nvPr/>
        </p:nvSpPr>
        <p:spPr>
          <a:xfrm>
            <a:off x="3935243" y="1417260"/>
            <a:ext cx="2073920" cy="346291"/>
          </a:xfrm>
          <a:prstGeom prst="rect">
            <a:avLst/>
          </a:prstGeom>
          <a:noFill/>
          <a:ln>
            <a:noFill/>
          </a:ln>
        </p:spPr>
        <p:txBody>
          <a:bodyPr spcFirstLastPara="1" wrap="square" lIns="68572" tIns="68572" rIns="68572" bIns="68572" anchor="t" anchorCtr="0">
            <a:noAutofit/>
          </a:bodyPr>
          <a:lstStyle/>
          <a:p>
            <a:pPr algn="ctr">
              <a:lnSpc>
                <a:spcPct val="130000"/>
              </a:lnSpc>
              <a:buClr>
                <a:srgbClr val="4290D5"/>
              </a:buClr>
              <a:buSzPts val="1600"/>
            </a:pPr>
            <a:r>
              <a:rPr lang="en-GB" sz="1600" b="1">
                <a:solidFill>
                  <a:srgbClr val="4290D5"/>
                </a:solidFill>
                <a:latin typeface="Calibri"/>
                <a:ea typeface="Calibri"/>
                <a:cs typeface="Calibri"/>
                <a:sym typeface="Calibri"/>
              </a:rPr>
              <a:t>Integration into HDV and validation</a:t>
            </a:r>
            <a:endParaRPr sz="1600" b="1">
              <a:solidFill>
                <a:srgbClr val="4290D5"/>
              </a:solidFill>
              <a:latin typeface="Calibri"/>
              <a:ea typeface="Calibri"/>
              <a:cs typeface="Calibri"/>
              <a:sym typeface="Calibri"/>
            </a:endParaRPr>
          </a:p>
        </p:txBody>
      </p:sp>
      <p:sp>
        <p:nvSpPr>
          <p:cNvPr id="16" name="Google Shape;144;p8">
            <a:extLst>
              <a:ext uri="{FF2B5EF4-FFF2-40B4-BE49-F238E27FC236}">
                <a16:creationId xmlns:a16="http://schemas.microsoft.com/office/drawing/2014/main" id="{0605950E-D192-A766-7917-2A917E36407D}"/>
              </a:ext>
            </a:extLst>
          </p:cNvPr>
          <p:cNvSpPr txBox="1"/>
          <p:nvPr/>
        </p:nvSpPr>
        <p:spPr>
          <a:xfrm>
            <a:off x="6557817" y="1425797"/>
            <a:ext cx="1671827" cy="329190"/>
          </a:xfrm>
          <a:prstGeom prst="rect">
            <a:avLst/>
          </a:prstGeom>
          <a:noFill/>
          <a:ln>
            <a:noFill/>
          </a:ln>
        </p:spPr>
        <p:txBody>
          <a:bodyPr spcFirstLastPara="1" wrap="square" lIns="68572" tIns="68572" rIns="68572" bIns="68572" anchor="t" anchorCtr="0">
            <a:noAutofit/>
          </a:bodyPr>
          <a:lstStyle/>
          <a:p>
            <a:pPr algn="ctr">
              <a:lnSpc>
                <a:spcPct val="130000"/>
              </a:lnSpc>
              <a:buClr>
                <a:srgbClr val="4290D5"/>
              </a:buClr>
              <a:buSzPts val="1600"/>
            </a:pPr>
            <a:r>
              <a:rPr lang="en-GB" sz="1600" b="1">
                <a:solidFill>
                  <a:srgbClr val="4290D5"/>
                </a:solidFill>
                <a:latin typeface="Calibri"/>
                <a:ea typeface="Calibri"/>
                <a:cs typeface="Calibri"/>
                <a:sym typeface="Calibri"/>
              </a:rPr>
              <a:t>Demonstrations</a:t>
            </a:r>
            <a:endParaRPr sz="1600" b="1">
              <a:solidFill>
                <a:srgbClr val="4290D5"/>
              </a:solidFill>
              <a:latin typeface="Calibri"/>
              <a:ea typeface="Calibri"/>
              <a:cs typeface="Calibri"/>
              <a:sym typeface="Calibri"/>
            </a:endParaRPr>
          </a:p>
        </p:txBody>
      </p:sp>
      <p:sp>
        <p:nvSpPr>
          <p:cNvPr id="18" name="Google Shape;150;p8">
            <a:extLst>
              <a:ext uri="{FF2B5EF4-FFF2-40B4-BE49-F238E27FC236}">
                <a16:creationId xmlns:a16="http://schemas.microsoft.com/office/drawing/2014/main" id="{064F1757-7BD3-532B-9C84-41894305E60F}"/>
              </a:ext>
            </a:extLst>
          </p:cNvPr>
          <p:cNvSpPr txBox="1"/>
          <p:nvPr/>
        </p:nvSpPr>
        <p:spPr>
          <a:xfrm>
            <a:off x="6216999" y="5049511"/>
            <a:ext cx="1712554" cy="455871"/>
          </a:xfrm>
          <a:prstGeom prst="rect">
            <a:avLst/>
          </a:prstGeom>
          <a:noFill/>
          <a:ln>
            <a:noFill/>
          </a:ln>
        </p:spPr>
        <p:txBody>
          <a:bodyPr spcFirstLastPara="1" wrap="square" lIns="68572" tIns="68572" rIns="68572" bIns="68572" anchor="t" anchorCtr="0">
            <a:noAutofit/>
          </a:bodyPr>
          <a:lstStyle/>
          <a:p>
            <a:pPr>
              <a:lnSpc>
                <a:spcPct val="130000"/>
              </a:lnSpc>
              <a:buClr>
                <a:srgbClr val="001A37"/>
              </a:buClr>
              <a:buSzPts val="1300"/>
            </a:pPr>
            <a:r>
              <a:rPr lang="en-GB" sz="1100">
                <a:solidFill>
                  <a:srgbClr val="001A37"/>
                </a:solidFill>
                <a:latin typeface="Calibri"/>
                <a:ea typeface="Calibri"/>
                <a:cs typeface="Calibri"/>
                <a:sym typeface="Calibri"/>
              </a:rPr>
              <a:t>Autonomous loading </a:t>
            </a:r>
            <a:r>
              <a:rPr lang="en-GB" sz="1100">
                <a:solidFill>
                  <a:srgbClr val="001A37"/>
                </a:solidFill>
                <a:latin typeface="Calibri"/>
                <a:ea typeface="Calibri"/>
                <a:cs typeface="Calibri"/>
              </a:rPr>
              <a:t>and </a:t>
            </a:r>
            <a:r>
              <a:rPr lang="en-GB" sz="1100">
                <a:solidFill>
                  <a:srgbClr val="001A37"/>
                </a:solidFill>
                <a:latin typeface="Calibri"/>
                <a:ea typeface="Calibri"/>
                <a:cs typeface="Calibri"/>
                <a:sym typeface="Calibri"/>
              </a:rPr>
              <a:t>unloading operations</a:t>
            </a:r>
            <a:endParaRPr sz="1100">
              <a:solidFill>
                <a:srgbClr val="001A37"/>
              </a:solidFill>
              <a:latin typeface="Calibri"/>
              <a:ea typeface="Calibri"/>
              <a:cs typeface="Calibri"/>
              <a:sym typeface="Calibri"/>
            </a:endParaRPr>
          </a:p>
        </p:txBody>
      </p:sp>
      <p:sp>
        <p:nvSpPr>
          <p:cNvPr id="20" name="Google Shape;151;p8">
            <a:extLst>
              <a:ext uri="{FF2B5EF4-FFF2-40B4-BE49-F238E27FC236}">
                <a16:creationId xmlns:a16="http://schemas.microsoft.com/office/drawing/2014/main" id="{5506C519-9A8C-299E-540E-92978D8B5A58}"/>
              </a:ext>
            </a:extLst>
          </p:cNvPr>
          <p:cNvSpPr txBox="1"/>
          <p:nvPr/>
        </p:nvSpPr>
        <p:spPr>
          <a:xfrm>
            <a:off x="6208165" y="3029142"/>
            <a:ext cx="1420040" cy="455871"/>
          </a:xfrm>
          <a:prstGeom prst="rect">
            <a:avLst/>
          </a:prstGeom>
          <a:noFill/>
          <a:ln>
            <a:noFill/>
          </a:ln>
        </p:spPr>
        <p:txBody>
          <a:bodyPr spcFirstLastPara="1" wrap="square" lIns="68572" tIns="68572" rIns="68572" bIns="68572" anchor="t" anchorCtr="0">
            <a:noAutofit/>
          </a:bodyPr>
          <a:lstStyle/>
          <a:p>
            <a:pPr>
              <a:lnSpc>
                <a:spcPct val="130000"/>
              </a:lnSpc>
              <a:buClr>
                <a:srgbClr val="001A37"/>
              </a:buClr>
              <a:buSzPts val="1300"/>
            </a:pPr>
            <a:r>
              <a:rPr lang="en-GB" sz="1100">
                <a:solidFill>
                  <a:srgbClr val="001A37"/>
                </a:solidFill>
                <a:latin typeface="Calibri"/>
                <a:ea typeface="Calibri"/>
                <a:cs typeface="Calibri"/>
                <a:sym typeface="Calibri"/>
              </a:rPr>
              <a:t>Hub to hub autonomous logistics on public roads</a:t>
            </a:r>
            <a:endParaRPr sz="1100">
              <a:solidFill>
                <a:srgbClr val="001A37"/>
              </a:solidFill>
              <a:latin typeface="Calibri"/>
              <a:ea typeface="Calibri"/>
              <a:cs typeface="Calibri"/>
              <a:sym typeface="Calibri"/>
            </a:endParaRPr>
          </a:p>
        </p:txBody>
      </p:sp>
      <p:sp>
        <p:nvSpPr>
          <p:cNvPr id="22" name="Google Shape;152;p8">
            <a:extLst>
              <a:ext uri="{FF2B5EF4-FFF2-40B4-BE49-F238E27FC236}">
                <a16:creationId xmlns:a16="http://schemas.microsoft.com/office/drawing/2014/main" id="{7D96B54D-9068-1911-EDC7-931DCFCF2C51}"/>
              </a:ext>
            </a:extLst>
          </p:cNvPr>
          <p:cNvSpPr txBox="1"/>
          <p:nvPr/>
        </p:nvSpPr>
        <p:spPr>
          <a:xfrm>
            <a:off x="6240902" y="4059055"/>
            <a:ext cx="1514995" cy="455871"/>
          </a:xfrm>
          <a:prstGeom prst="rect">
            <a:avLst/>
          </a:prstGeom>
          <a:noFill/>
          <a:ln>
            <a:noFill/>
          </a:ln>
        </p:spPr>
        <p:txBody>
          <a:bodyPr spcFirstLastPara="1" wrap="square" lIns="68572" tIns="68572" rIns="68572" bIns="68572" anchor="t" anchorCtr="0">
            <a:noAutofit/>
          </a:bodyPr>
          <a:lstStyle/>
          <a:p>
            <a:pPr>
              <a:lnSpc>
                <a:spcPct val="130000"/>
              </a:lnSpc>
              <a:buClr>
                <a:srgbClr val="001A37"/>
              </a:buClr>
              <a:buSzPts val="1300"/>
            </a:pPr>
            <a:r>
              <a:rPr lang="en-GB" sz="1100">
                <a:solidFill>
                  <a:srgbClr val="001A37"/>
                </a:solidFill>
                <a:latin typeface="Calibri"/>
                <a:ea typeface="Calibri"/>
                <a:cs typeface="Calibri"/>
                <a:sym typeface="Calibri"/>
              </a:rPr>
              <a:t>Airport autonomous ground support equipment</a:t>
            </a:r>
            <a:endParaRPr sz="1100">
              <a:solidFill>
                <a:srgbClr val="001A37"/>
              </a:solidFill>
              <a:latin typeface="Calibri"/>
              <a:ea typeface="Calibri"/>
              <a:cs typeface="Calibri"/>
              <a:sym typeface="Calibri"/>
            </a:endParaRPr>
          </a:p>
        </p:txBody>
      </p:sp>
      <p:sp>
        <p:nvSpPr>
          <p:cNvPr id="24" name="Google Shape;153;p8">
            <a:extLst>
              <a:ext uri="{FF2B5EF4-FFF2-40B4-BE49-F238E27FC236}">
                <a16:creationId xmlns:a16="http://schemas.microsoft.com/office/drawing/2014/main" id="{CF40A588-57E5-AA2D-4165-44E743E1C038}"/>
              </a:ext>
            </a:extLst>
          </p:cNvPr>
          <p:cNvSpPr txBox="1"/>
          <p:nvPr/>
        </p:nvSpPr>
        <p:spPr>
          <a:xfrm>
            <a:off x="6240901" y="2224953"/>
            <a:ext cx="1514995" cy="455871"/>
          </a:xfrm>
          <a:prstGeom prst="rect">
            <a:avLst/>
          </a:prstGeom>
          <a:noFill/>
          <a:ln>
            <a:noFill/>
          </a:ln>
        </p:spPr>
        <p:txBody>
          <a:bodyPr spcFirstLastPara="1" wrap="square" lIns="68572" tIns="68572" rIns="68572" bIns="68572" anchor="t" anchorCtr="0">
            <a:noAutofit/>
          </a:bodyPr>
          <a:lstStyle/>
          <a:p>
            <a:pPr>
              <a:lnSpc>
                <a:spcPct val="130000"/>
              </a:lnSpc>
              <a:buClr>
                <a:srgbClr val="001A37"/>
              </a:buClr>
              <a:buSzPts val="1300"/>
            </a:pPr>
            <a:r>
              <a:rPr lang="en-GB" sz="1100">
                <a:solidFill>
                  <a:srgbClr val="001A37"/>
                </a:solidFill>
                <a:latin typeface="Calibri"/>
                <a:ea typeface="Calibri"/>
                <a:cs typeface="Calibri"/>
                <a:sym typeface="Calibri"/>
              </a:rPr>
              <a:t>Port Trailer autonomous transfer operations</a:t>
            </a:r>
            <a:endParaRPr sz="1100">
              <a:solidFill>
                <a:srgbClr val="001A37"/>
              </a:solidFill>
              <a:latin typeface="Calibri"/>
              <a:ea typeface="Calibri"/>
              <a:cs typeface="Calibri"/>
              <a:sym typeface="Calibri"/>
            </a:endParaRPr>
          </a:p>
        </p:txBody>
      </p:sp>
      <p:pic>
        <p:nvPicPr>
          <p:cNvPr id="26" name="Google Shape;154;p8">
            <a:extLst>
              <a:ext uri="{FF2B5EF4-FFF2-40B4-BE49-F238E27FC236}">
                <a16:creationId xmlns:a16="http://schemas.microsoft.com/office/drawing/2014/main" id="{DA01140D-5DF0-7ACC-AEDD-95EC5F938472}"/>
              </a:ext>
            </a:extLst>
          </p:cNvPr>
          <p:cNvPicPr preferRelativeResize="0"/>
          <p:nvPr/>
        </p:nvPicPr>
        <p:blipFill rotWithShape="1">
          <a:blip r:embed="rId5">
            <a:alphaModFix/>
          </a:blip>
          <a:srcRect t="33625" b="34529"/>
          <a:stretch/>
        </p:blipFill>
        <p:spPr>
          <a:xfrm>
            <a:off x="7618587" y="2493277"/>
            <a:ext cx="789535" cy="270650"/>
          </a:xfrm>
          <a:prstGeom prst="rect">
            <a:avLst/>
          </a:prstGeom>
          <a:noFill/>
          <a:ln>
            <a:noFill/>
          </a:ln>
        </p:spPr>
      </p:pic>
      <p:pic>
        <p:nvPicPr>
          <p:cNvPr id="28" name="Google Shape;155;p8">
            <a:extLst>
              <a:ext uri="{FF2B5EF4-FFF2-40B4-BE49-F238E27FC236}">
                <a16:creationId xmlns:a16="http://schemas.microsoft.com/office/drawing/2014/main" id="{12950D62-58CC-DB8D-0372-916D97F00BAA}"/>
              </a:ext>
            </a:extLst>
          </p:cNvPr>
          <p:cNvPicPr preferRelativeResize="0"/>
          <p:nvPr/>
        </p:nvPicPr>
        <p:blipFill rotWithShape="1">
          <a:blip r:embed="rId6">
            <a:alphaModFix/>
          </a:blip>
          <a:srcRect/>
          <a:stretch/>
        </p:blipFill>
        <p:spPr>
          <a:xfrm>
            <a:off x="7801540" y="4171602"/>
            <a:ext cx="572542" cy="156338"/>
          </a:xfrm>
          <a:prstGeom prst="rect">
            <a:avLst/>
          </a:prstGeom>
          <a:noFill/>
          <a:ln>
            <a:noFill/>
          </a:ln>
        </p:spPr>
      </p:pic>
      <p:pic>
        <p:nvPicPr>
          <p:cNvPr id="30" name="Google Shape;156;p8">
            <a:extLst>
              <a:ext uri="{FF2B5EF4-FFF2-40B4-BE49-F238E27FC236}">
                <a16:creationId xmlns:a16="http://schemas.microsoft.com/office/drawing/2014/main" id="{420BA3F0-3BD2-460D-6F94-810039DD87FC}"/>
              </a:ext>
            </a:extLst>
          </p:cNvPr>
          <p:cNvPicPr preferRelativeResize="0"/>
          <p:nvPr/>
        </p:nvPicPr>
        <p:blipFill rotWithShape="1">
          <a:blip r:embed="rId7">
            <a:alphaModFix/>
          </a:blip>
          <a:srcRect t="18146"/>
          <a:stretch/>
        </p:blipFill>
        <p:spPr>
          <a:xfrm>
            <a:off x="7717785" y="3175440"/>
            <a:ext cx="656565" cy="232163"/>
          </a:xfrm>
          <a:prstGeom prst="rect">
            <a:avLst/>
          </a:prstGeom>
          <a:noFill/>
          <a:ln>
            <a:noFill/>
          </a:ln>
        </p:spPr>
      </p:pic>
      <p:pic>
        <p:nvPicPr>
          <p:cNvPr id="32" name="Google Shape;157;p8">
            <a:extLst>
              <a:ext uri="{FF2B5EF4-FFF2-40B4-BE49-F238E27FC236}">
                <a16:creationId xmlns:a16="http://schemas.microsoft.com/office/drawing/2014/main" id="{5E8ED3EC-764E-5073-BDF5-8DCE6E1CE898}"/>
              </a:ext>
            </a:extLst>
          </p:cNvPr>
          <p:cNvPicPr preferRelativeResize="0"/>
          <p:nvPr/>
        </p:nvPicPr>
        <p:blipFill rotWithShape="1">
          <a:blip r:embed="rId8">
            <a:alphaModFix/>
          </a:blip>
          <a:srcRect/>
          <a:stretch/>
        </p:blipFill>
        <p:spPr>
          <a:xfrm>
            <a:off x="7671685" y="3438089"/>
            <a:ext cx="779803" cy="134053"/>
          </a:xfrm>
          <a:prstGeom prst="rect">
            <a:avLst/>
          </a:prstGeom>
          <a:noFill/>
          <a:ln>
            <a:noFill/>
          </a:ln>
        </p:spPr>
      </p:pic>
      <p:pic>
        <p:nvPicPr>
          <p:cNvPr id="34" name="Google Shape;164;p8" descr="OSL logo">
            <a:extLst>
              <a:ext uri="{FF2B5EF4-FFF2-40B4-BE49-F238E27FC236}">
                <a16:creationId xmlns:a16="http://schemas.microsoft.com/office/drawing/2014/main" id="{BFE0B509-DFC4-CDBB-461E-815FCD07D896}"/>
              </a:ext>
            </a:extLst>
          </p:cNvPr>
          <p:cNvPicPr preferRelativeResize="0"/>
          <p:nvPr/>
        </p:nvPicPr>
        <p:blipFill rotWithShape="1">
          <a:blip r:embed="rId9">
            <a:alphaModFix/>
          </a:blip>
          <a:srcRect l="17117" t="5326" r="13487" b="16647"/>
          <a:stretch/>
        </p:blipFill>
        <p:spPr>
          <a:xfrm>
            <a:off x="7913474" y="4352391"/>
            <a:ext cx="464805" cy="237554"/>
          </a:xfrm>
          <a:prstGeom prst="rect">
            <a:avLst/>
          </a:prstGeom>
          <a:noFill/>
          <a:ln>
            <a:noFill/>
          </a:ln>
        </p:spPr>
      </p:pic>
      <p:pic>
        <p:nvPicPr>
          <p:cNvPr id="36" name="Google Shape;166;p8">
            <a:extLst>
              <a:ext uri="{FF2B5EF4-FFF2-40B4-BE49-F238E27FC236}">
                <a16:creationId xmlns:a16="http://schemas.microsoft.com/office/drawing/2014/main" id="{5E7F4D62-9BC5-267D-C1F8-6773FCAEFF5F}"/>
              </a:ext>
            </a:extLst>
          </p:cNvPr>
          <p:cNvPicPr preferRelativeResize="0"/>
          <p:nvPr/>
        </p:nvPicPr>
        <p:blipFill rotWithShape="1">
          <a:blip r:embed="rId10">
            <a:alphaModFix/>
          </a:blip>
          <a:srcRect t="28731" b="27024"/>
          <a:stretch/>
        </p:blipFill>
        <p:spPr>
          <a:xfrm>
            <a:off x="7726486" y="5179340"/>
            <a:ext cx="799486" cy="196209"/>
          </a:xfrm>
          <a:prstGeom prst="rect">
            <a:avLst/>
          </a:prstGeom>
          <a:noFill/>
          <a:ln>
            <a:noFill/>
          </a:ln>
        </p:spPr>
      </p:pic>
      <p:sp>
        <p:nvSpPr>
          <p:cNvPr id="38" name="Google Shape;167;p8">
            <a:extLst>
              <a:ext uri="{FF2B5EF4-FFF2-40B4-BE49-F238E27FC236}">
                <a16:creationId xmlns:a16="http://schemas.microsoft.com/office/drawing/2014/main" id="{CDC53D35-EAEC-EEE2-8B82-8B5814289462}"/>
              </a:ext>
            </a:extLst>
          </p:cNvPr>
          <p:cNvSpPr txBox="1"/>
          <p:nvPr/>
        </p:nvSpPr>
        <p:spPr>
          <a:xfrm>
            <a:off x="242691" y="2061181"/>
            <a:ext cx="3497132" cy="2521575"/>
          </a:xfrm>
          <a:prstGeom prst="rect">
            <a:avLst/>
          </a:prstGeom>
          <a:noFill/>
          <a:ln>
            <a:noFill/>
          </a:ln>
        </p:spPr>
        <p:txBody>
          <a:bodyPr spcFirstLastPara="1" wrap="square" lIns="68572" tIns="68572" rIns="68572" bIns="68572" anchor="t" anchorCtr="0">
            <a:noAutofit/>
          </a:bodyPr>
          <a:lstStyle/>
          <a:p>
            <a:pPr marL="342900" indent="-233363">
              <a:lnSpc>
                <a:spcPct val="130000"/>
              </a:lnSpc>
              <a:buClr>
                <a:srgbClr val="001A37"/>
              </a:buClr>
              <a:buSzPts val="1300"/>
              <a:buFont typeface="Calibri"/>
              <a:buChar char="●"/>
            </a:pPr>
            <a:r>
              <a:rPr lang="en-GB" sz="1100">
                <a:solidFill>
                  <a:srgbClr val="001A37"/>
                </a:solidFill>
                <a:latin typeface="Calibri"/>
                <a:ea typeface="Calibri"/>
                <a:cs typeface="Calibri"/>
                <a:sym typeface="Calibri"/>
              </a:rPr>
              <a:t>Able to handle adverse environmental conditions</a:t>
            </a:r>
            <a:endParaRPr lang="en-GB" sz="1100">
              <a:solidFill>
                <a:srgbClr val="001A37"/>
              </a:solidFill>
              <a:latin typeface="Calibri"/>
              <a:cs typeface="Calibri"/>
            </a:endParaRPr>
          </a:p>
          <a:p>
            <a:pPr marL="342900" indent="-233363">
              <a:lnSpc>
                <a:spcPct val="130000"/>
              </a:lnSpc>
              <a:buClr>
                <a:srgbClr val="001A37"/>
              </a:buClr>
              <a:buSzPts val="1300"/>
              <a:buFont typeface="Calibri"/>
              <a:buChar char="●"/>
            </a:pPr>
            <a:endParaRPr lang="en-GB" sz="1100">
              <a:solidFill>
                <a:srgbClr val="001A37"/>
              </a:solidFill>
              <a:latin typeface="Calibri"/>
              <a:ea typeface="Calibri"/>
              <a:cs typeface="Calibri"/>
              <a:sym typeface="Calibri"/>
            </a:endParaRPr>
          </a:p>
          <a:p>
            <a:pPr marL="342900" indent="-233363">
              <a:lnSpc>
                <a:spcPct val="130000"/>
              </a:lnSpc>
              <a:buClr>
                <a:srgbClr val="001A37"/>
              </a:buClr>
              <a:buSzPts val="1300"/>
              <a:buFont typeface="Calibri"/>
              <a:buChar char="●"/>
            </a:pPr>
            <a:r>
              <a:rPr lang="en-GB" sz="1100">
                <a:solidFill>
                  <a:srgbClr val="001A37"/>
                </a:solidFill>
                <a:latin typeface="Calibri"/>
                <a:ea typeface="Calibri"/>
                <a:cs typeface="Calibri"/>
                <a:sym typeface="Calibri"/>
              </a:rPr>
              <a:t>Targeting compliance with ISO 26262 and taking into consideration SOTIF recommendations</a:t>
            </a:r>
            <a:endParaRPr lang="fr-FR" sz="1400"/>
          </a:p>
          <a:p>
            <a:pPr marL="342900" indent="-233363">
              <a:lnSpc>
                <a:spcPct val="130000"/>
              </a:lnSpc>
              <a:buClr>
                <a:srgbClr val="001A37"/>
              </a:buClr>
              <a:buSzPts val="1300"/>
              <a:buFont typeface="Calibri"/>
              <a:buChar char="●"/>
            </a:pPr>
            <a:endParaRPr lang="en-GB" sz="1100">
              <a:solidFill>
                <a:srgbClr val="001A37"/>
              </a:solidFill>
              <a:latin typeface="Calibri"/>
              <a:ea typeface="Calibri"/>
              <a:cs typeface="Calibri"/>
              <a:sym typeface="Calibri"/>
            </a:endParaRPr>
          </a:p>
          <a:p>
            <a:pPr marL="342900" indent="-233363">
              <a:lnSpc>
                <a:spcPct val="130000"/>
              </a:lnSpc>
              <a:buClr>
                <a:srgbClr val="001A37"/>
              </a:buClr>
              <a:buSzPts val="1300"/>
              <a:buFont typeface="Calibri"/>
              <a:buChar char="●"/>
            </a:pPr>
            <a:endParaRPr lang="en-GB" sz="1100">
              <a:solidFill>
                <a:srgbClr val="001A37"/>
              </a:solidFill>
              <a:latin typeface="Calibri"/>
              <a:ea typeface="Calibri"/>
              <a:cs typeface="Calibri"/>
              <a:sym typeface="Calibri"/>
            </a:endParaRPr>
          </a:p>
          <a:p>
            <a:pPr marL="342900" indent="-233363">
              <a:lnSpc>
                <a:spcPct val="130000"/>
              </a:lnSpc>
              <a:buClr>
                <a:srgbClr val="001A37"/>
              </a:buClr>
              <a:buSzPts val="1300"/>
              <a:buFont typeface="Calibri"/>
              <a:buChar char="●"/>
            </a:pPr>
            <a:r>
              <a:rPr lang="en-GB" sz="1100">
                <a:solidFill>
                  <a:srgbClr val="001A37"/>
                </a:solidFill>
                <a:latin typeface="Calibri"/>
                <a:ea typeface="Calibri"/>
                <a:cs typeface="Calibri"/>
                <a:sym typeface="Calibri"/>
              </a:rPr>
              <a:t>Integrating an embedded teleoperation system to address 24/7 availability and multiple sensor modalities:</a:t>
            </a:r>
            <a:endParaRPr lang="fr-FR" sz="1400"/>
          </a:p>
          <a:p>
            <a:pPr marL="109538">
              <a:lnSpc>
                <a:spcPct val="130000"/>
              </a:lnSpc>
              <a:buClr>
                <a:srgbClr val="001A37"/>
              </a:buClr>
              <a:buSzPts val="1300"/>
            </a:pPr>
            <a:endParaRPr lang="en-GB" sz="1100">
              <a:solidFill>
                <a:srgbClr val="001A37"/>
              </a:solidFill>
              <a:latin typeface="Calibri"/>
              <a:ea typeface="Calibri"/>
              <a:cs typeface="Calibri"/>
            </a:endParaRPr>
          </a:p>
          <a:p>
            <a:pPr marL="109538">
              <a:lnSpc>
                <a:spcPct val="130000"/>
              </a:lnSpc>
              <a:buSzPts val="1300"/>
            </a:pPr>
            <a:endParaRPr lang="en-GB" sz="1100">
              <a:solidFill>
                <a:srgbClr val="001A37"/>
              </a:solidFill>
              <a:latin typeface="Calibri"/>
              <a:ea typeface="Calibri"/>
              <a:cs typeface="Calibri"/>
              <a:sym typeface="Calibri"/>
            </a:endParaRPr>
          </a:p>
          <a:p>
            <a:pPr marL="109538">
              <a:lnSpc>
                <a:spcPct val="130000"/>
              </a:lnSpc>
              <a:buSzPts val="1300"/>
            </a:pPr>
            <a:endParaRPr lang="en-GB" sz="1100">
              <a:solidFill>
                <a:srgbClr val="001A37"/>
              </a:solidFill>
              <a:latin typeface="Calibri"/>
              <a:ea typeface="Calibri"/>
              <a:cs typeface="Calibri"/>
              <a:sym typeface="Calibri"/>
            </a:endParaRPr>
          </a:p>
          <a:p>
            <a:pPr marL="342900" indent="-233363">
              <a:lnSpc>
                <a:spcPct val="130000"/>
              </a:lnSpc>
              <a:buClr>
                <a:srgbClr val="001A37"/>
              </a:buClr>
              <a:buSzPts val="1300"/>
              <a:buFont typeface="Calibri"/>
              <a:buChar char="●"/>
            </a:pPr>
            <a:r>
              <a:rPr lang="en-GB" sz="1100">
                <a:solidFill>
                  <a:srgbClr val="001A37"/>
                </a:solidFill>
                <a:latin typeface="Calibri"/>
                <a:ea typeface="Calibri"/>
                <a:cs typeface="Calibri"/>
                <a:sym typeface="Calibri"/>
              </a:rPr>
              <a:t>Optimized fleet management &amp; supervision system for logistics use cases</a:t>
            </a:r>
            <a:endParaRPr lang="en-GB" sz="1100">
              <a:solidFill>
                <a:srgbClr val="001A37"/>
              </a:solidFill>
              <a:latin typeface="Calibri"/>
              <a:ea typeface="Calibri"/>
              <a:cs typeface="Calibri"/>
            </a:endParaRPr>
          </a:p>
          <a:p>
            <a:pPr marL="109538">
              <a:lnSpc>
                <a:spcPct val="130000"/>
              </a:lnSpc>
              <a:buClr>
                <a:srgbClr val="001A37"/>
              </a:buClr>
              <a:buSzPts val="1300"/>
            </a:pPr>
            <a:endParaRPr lang="en-GB" sz="1100">
              <a:solidFill>
                <a:srgbClr val="001A37"/>
              </a:solidFill>
              <a:latin typeface="Calibri"/>
              <a:ea typeface="Calibri"/>
              <a:cs typeface="Calibri"/>
            </a:endParaRPr>
          </a:p>
          <a:p>
            <a:pPr marL="342900" indent="-233363">
              <a:lnSpc>
                <a:spcPct val="130000"/>
              </a:lnSpc>
              <a:buClr>
                <a:srgbClr val="001A37"/>
              </a:buClr>
              <a:buSzPts val="1300"/>
              <a:buFont typeface="Calibri"/>
              <a:buChar char="●"/>
            </a:pPr>
            <a:endParaRPr lang="en-GB" sz="1100">
              <a:solidFill>
                <a:srgbClr val="001A37"/>
              </a:solidFill>
              <a:latin typeface="Calibri"/>
              <a:cs typeface="Calibri"/>
            </a:endParaRPr>
          </a:p>
        </p:txBody>
      </p:sp>
      <p:pic>
        <p:nvPicPr>
          <p:cNvPr id="40" name="Image 39" descr="Une image contenant ciel, transport, véhicule, plein air&#10;&#10;Description générée automatiquement">
            <a:extLst>
              <a:ext uri="{FF2B5EF4-FFF2-40B4-BE49-F238E27FC236}">
                <a16:creationId xmlns:a16="http://schemas.microsoft.com/office/drawing/2014/main" id="{5A670B20-29BB-91CF-2F3D-C49C176AB9F1}"/>
              </a:ext>
            </a:extLst>
          </p:cNvPr>
          <p:cNvPicPr>
            <a:picLocks noChangeAspect="1"/>
          </p:cNvPicPr>
          <p:nvPr/>
        </p:nvPicPr>
        <p:blipFill>
          <a:blip r:embed="rId11"/>
          <a:stretch>
            <a:fillRect/>
          </a:stretch>
        </p:blipFill>
        <p:spPr>
          <a:xfrm>
            <a:off x="4447700" y="2261182"/>
            <a:ext cx="1089854" cy="733813"/>
          </a:xfrm>
          <a:prstGeom prst="rect">
            <a:avLst/>
          </a:prstGeom>
        </p:spPr>
      </p:pic>
      <p:pic>
        <p:nvPicPr>
          <p:cNvPr id="42" name="Image 41">
            <a:extLst>
              <a:ext uri="{FF2B5EF4-FFF2-40B4-BE49-F238E27FC236}">
                <a16:creationId xmlns:a16="http://schemas.microsoft.com/office/drawing/2014/main" id="{C41DC68D-8180-FDE5-25B8-4B8A16750A6E}"/>
              </a:ext>
            </a:extLst>
          </p:cNvPr>
          <p:cNvPicPr>
            <a:picLocks noChangeAspect="1"/>
          </p:cNvPicPr>
          <p:nvPr/>
        </p:nvPicPr>
        <p:blipFill>
          <a:blip r:embed="rId12"/>
          <a:stretch>
            <a:fillRect/>
          </a:stretch>
        </p:blipFill>
        <p:spPr>
          <a:xfrm>
            <a:off x="4414199" y="2844459"/>
            <a:ext cx="542012" cy="152367"/>
          </a:xfrm>
          <a:prstGeom prst="rect">
            <a:avLst/>
          </a:prstGeom>
        </p:spPr>
      </p:pic>
      <p:pic>
        <p:nvPicPr>
          <p:cNvPr id="44" name="Image 43" descr="Une image contenant texte, véhicule, roue, Véhicule terrestre&#10;&#10;Description générée automatiquement">
            <a:extLst>
              <a:ext uri="{FF2B5EF4-FFF2-40B4-BE49-F238E27FC236}">
                <a16:creationId xmlns:a16="http://schemas.microsoft.com/office/drawing/2014/main" id="{F2B76C22-18FA-8F05-44D3-6B5A3AB3B91A}"/>
              </a:ext>
            </a:extLst>
          </p:cNvPr>
          <p:cNvPicPr>
            <a:picLocks noChangeAspect="1"/>
          </p:cNvPicPr>
          <p:nvPr/>
        </p:nvPicPr>
        <p:blipFill>
          <a:blip r:embed="rId13"/>
          <a:stretch>
            <a:fillRect/>
          </a:stretch>
        </p:blipFill>
        <p:spPr>
          <a:xfrm>
            <a:off x="4344531" y="3061882"/>
            <a:ext cx="1206966" cy="813739"/>
          </a:xfrm>
          <a:prstGeom prst="rect">
            <a:avLst/>
          </a:prstGeom>
        </p:spPr>
      </p:pic>
      <p:pic>
        <p:nvPicPr>
          <p:cNvPr id="46" name="Image 45" descr="Immagine che contiene Carattere, Elementi grafici, logo, grafica&#10;&#10;Descrizione generata automaticamente">
            <a:extLst>
              <a:ext uri="{FF2B5EF4-FFF2-40B4-BE49-F238E27FC236}">
                <a16:creationId xmlns:a16="http://schemas.microsoft.com/office/drawing/2014/main" id="{A4B1E08B-ACD1-6FE1-BBCF-3063D0204CED}"/>
              </a:ext>
            </a:extLst>
          </p:cNvPr>
          <p:cNvPicPr>
            <a:picLocks noChangeAspect="1"/>
          </p:cNvPicPr>
          <p:nvPr/>
        </p:nvPicPr>
        <p:blipFill>
          <a:blip r:embed="rId14"/>
          <a:stretch>
            <a:fillRect/>
          </a:stretch>
        </p:blipFill>
        <p:spPr>
          <a:xfrm>
            <a:off x="5017924" y="3846593"/>
            <a:ext cx="646589" cy="207110"/>
          </a:xfrm>
          <a:prstGeom prst="rect">
            <a:avLst/>
          </a:prstGeom>
        </p:spPr>
      </p:pic>
      <p:pic>
        <p:nvPicPr>
          <p:cNvPr id="48" name="Image 47" descr="Une image contenant logo, Police, Graphique, symbole&#10;&#10;Description générée automatiquement">
            <a:extLst>
              <a:ext uri="{FF2B5EF4-FFF2-40B4-BE49-F238E27FC236}">
                <a16:creationId xmlns:a16="http://schemas.microsoft.com/office/drawing/2014/main" id="{2FBCF7ED-0988-039F-E0A0-74661401F5C5}"/>
              </a:ext>
            </a:extLst>
          </p:cNvPr>
          <p:cNvPicPr>
            <a:picLocks noChangeAspect="1"/>
          </p:cNvPicPr>
          <p:nvPr/>
        </p:nvPicPr>
        <p:blipFill>
          <a:blip r:embed="rId15"/>
          <a:stretch>
            <a:fillRect/>
          </a:stretch>
        </p:blipFill>
        <p:spPr>
          <a:xfrm>
            <a:off x="5068325" y="4103101"/>
            <a:ext cx="272700" cy="153588"/>
          </a:xfrm>
          <a:prstGeom prst="rect">
            <a:avLst/>
          </a:prstGeom>
        </p:spPr>
      </p:pic>
      <p:pic>
        <p:nvPicPr>
          <p:cNvPr id="50" name="Google Shape;166;p8">
            <a:extLst>
              <a:ext uri="{FF2B5EF4-FFF2-40B4-BE49-F238E27FC236}">
                <a16:creationId xmlns:a16="http://schemas.microsoft.com/office/drawing/2014/main" id="{C3DEE30B-18AB-2F6D-317C-A895224FEE44}"/>
              </a:ext>
            </a:extLst>
          </p:cNvPr>
          <p:cNvPicPr preferRelativeResize="0"/>
          <p:nvPr/>
        </p:nvPicPr>
        <p:blipFill rotWithShape="1">
          <a:blip r:embed="rId10">
            <a:alphaModFix/>
          </a:blip>
          <a:srcRect t="28731" b="27024"/>
          <a:stretch/>
        </p:blipFill>
        <p:spPr>
          <a:xfrm>
            <a:off x="5046033" y="5094582"/>
            <a:ext cx="498306" cy="124191"/>
          </a:xfrm>
          <a:prstGeom prst="rect">
            <a:avLst/>
          </a:prstGeom>
          <a:noFill/>
          <a:ln>
            <a:noFill/>
          </a:ln>
        </p:spPr>
      </p:pic>
      <p:pic>
        <p:nvPicPr>
          <p:cNvPr id="60" name="Google Shape;107;p3" descr="A picture containing logo&#10;&#10;Description automatically generated">
            <a:extLst>
              <a:ext uri="{FF2B5EF4-FFF2-40B4-BE49-F238E27FC236}">
                <a16:creationId xmlns:a16="http://schemas.microsoft.com/office/drawing/2014/main" id="{6C314282-7350-34BC-D4E6-EC1F6D377412}"/>
              </a:ext>
            </a:extLst>
          </p:cNvPr>
          <p:cNvPicPr preferRelativeResize="0"/>
          <p:nvPr/>
        </p:nvPicPr>
        <p:blipFill rotWithShape="1">
          <a:blip r:embed="rId16">
            <a:alphaModFix/>
          </a:blip>
          <a:srcRect t="34797" b="37032"/>
          <a:stretch/>
        </p:blipFill>
        <p:spPr>
          <a:xfrm>
            <a:off x="581401" y="5246447"/>
            <a:ext cx="896174" cy="281537"/>
          </a:xfrm>
          <a:prstGeom prst="rect">
            <a:avLst/>
          </a:prstGeom>
          <a:noFill/>
          <a:ln>
            <a:noFill/>
          </a:ln>
        </p:spPr>
      </p:pic>
      <p:pic>
        <p:nvPicPr>
          <p:cNvPr id="63" name="Image 62" descr="Une image contenant texte, Police, graphisme, logo&#10;&#10;Description générée automatiquement">
            <a:extLst>
              <a:ext uri="{FF2B5EF4-FFF2-40B4-BE49-F238E27FC236}">
                <a16:creationId xmlns:a16="http://schemas.microsoft.com/office/drawing/2014/main" id="{B92E36C3-5BB2-9646-6811-7ACD34DE537F}"/>
              </a:ext>
            </a:extLst>
          </p:cNvPr>
          <p:cNvPicPr>
            <a:picLocks noChangeAspect="1"/>
          </p:cNvPicPr>
          <p:nvPr/>
        </p:nvPicPr>
        <p:blipFill>
          <a:blip r:embed="rId17"/>
          <a:stretch>
            <a:fillRect/>
          </a:stretch>
        </p:blipFill>
        <p:spPr>
          <a:xfrm>
            <a:off x="455261" y="4087530"/>
            <a:ext cx="3440723" cy="516367"/>
          </a:xfrm>
          <a:prstGeom prst="rect">
            <a:avLst/>
          </a:prstGeom>
        </p:spPr>
      </p:pic>
    </p:spTree>
    <p:extLst>
      <p:ext uri="{BB962C8B-B14F-4D97-AF65-F5344CB8AC3E}">
        <p14:creationId xmlns:p14="http://schemas.microsoft.com/office/powerpoint/2010/main" val="3198298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2"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4B7E4"/>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3F3B4F5-6478-4E21-BBE5-BB8F6A1BD8EF}"/>
              </a:ext>
            </a:extLst>
          </p:cNvPr>
          <p:cNvSpPr txBox="1"/>
          <p:nvPr/>
        </p:nvSpPr>
        <p:spPr>
          <a:xfrm>
            <a:off x="4318000" y="5113421"/>
            <a:ext cx="3928615" cy="3692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2183" tIns="42183" rIns="42183" bIns="42183" numCol="1" spcCol="38100" rtlCol="0" anchor="t">
            <a:spAutoFit/>
          </a:bodyPr>
          <a:lstStyle/>
          <a:p>
            <a:pPr defTabSz="421858"/>
            <a:r>
              <a:rPr lang="en-US" sz="923">
                <a:latin typeface="Calibri" panose="020F0502020204030204" pitchFamily="34" charset="0"/>
                <a:ea typeface="Calibri" panose="020F0502020204030204" pitchFamily="34" charset="0"/>
                <a:cs typeface="Times New Roman" panose="02020603050405020304" pitchFamily="18" charset="0"/>
              </a:rPr>
              <a:t>AWARD has received funding from the European Union’s Horizon 2020 research and innovation program under Grant Agreement No 101006817</a:t>
            </a:r>
            <a:endParaRPr lang="en-US" sz="923"/>
          </a:p>
        </p:txBody>
      </p:sp>
      <p:sp>
        <p:nvSpPr>
          <p:cNvPr id="8" name="TextBox 7">
            <a:extLst>
              <a:ext uri="{FF2B5EF4-FFF2-40B4-BE49-F238E27FC236}">
                <a16:creationId xmlns:a16="http://schemas.microsoft.com/office/drawing/2014/main" id="{37AD48F7-E3D7-4759-BDCA-16F522E6A855}"/>
              </a:ext>
            </a:extLst>
          </p:cNvPr>
          <p:cNvSpPr txBox="1"/>
          <p:nvPr/>
        </p:nvSpPr>
        <p:spPr>
          <a:xfrm>
            <a:off x="4318000" y="5482584"/>
            <a:ext cx="3928615" cy="5112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2183" tIns="42183" rIns="42183" bIns="42183" numCol="1" spcCol="38100" rtlCol="0" anchor="t">
            <a:spAutoFit/>
          </a:bodyPr>
          <a:lstStyle/>
          <a:p>
            <a:r>
              <a:rPr lang="en-GB" sz="923">
                <a:latin typeface="Calibri" panose="020F0502020204030204" pitchFamily="34" charset="0"/>
                <a:cs typeface="Times New Roman" panose="02020603050405020304" pitchFamily="18" charset="0"/>
              </a:rPr>
              <a:t>The content of this presentation reflects only the author’s view. Neither the European Commission nor the CINEA is responsible for any use that may be made of the information it contains.</a:t>
            </a:r>
            <a:endParaRPr lang="en-US" sz="923"/>
          </a:p>
        </p:txBody>
      </p:sp>
      <p:grpSp>
        <p:nvGrpSpPr>
          <p:cNvPr id="5" name="Graphic 3">
            <a:extLst>
              <a:ext uri="{FF2B5EF4-FFF2-40B4-BE49-F238E27FC236}">
                <a16:creationId xmlns:a16="http://schemas.microsoft.com/office/drawing/2014/main" id="{D675F5E1-4E46-4E81-A091-738136C2A153}"/>
              </a:ext>
            </a:extLst>
          </p:cNvPr>
          <p:cNvGrpSpPr/>
          <p:nvPr/>
        </p:nvGrpSpPr>
        <p:grpSpPr>
          <a:xfrm>
            <a:off x="572399" y="914533"/>
            <a:ext cx="2785273" cy="3587516"/>
            <a:chOff x="1972172" y="4231087"/>
            <a:chExt cx="1172416" cy="1538001"/>
          </a:xfrm>
          <a:solidFill>
            <a:srgbClr val="FFFFFF"/>
          </a:solidFill>
        </p:grpSpPr>
        <p:sp>
          <p:nvSpPr>
            <p:cNvPr id="6" name="Freeform: Shape 5">
              <a:extLst>
                <a:ext uri="{FF2B5EF4-FFF2-40B4-BE49-F238E27FC236}">
                  <a16:creationId xmlns:a16="http://schemas.microsoft.com/office/drawing/2014/main" id="{A93E9205-0763-46FB-8C26-14F497491F99}"/>
                </a:ext>
              </a:extLst>
            </p:cNvPr>
            <p:cNvSpPr/>
            <p:nvPr/>
          </p:nvSpPr>
          <p:spPr>
            <a:xfrm rot="3480064">
              <a:off x="2927505" y="5272613"/>
              <a:ext cx="217083" cy="217083"/>
            </a:xfrm>
            <a:custGeom>
              <a:avLst/>
              <a:gdLst>
                <a:gd name="connsiteX0" fmla="*/ 217184 w 217083"/>
                <a:gd name="connsiteY0" fmla="*/ 108797 h 217083"/>
                <a:gd name="connsiteX1" fmla="*/ 108643 w 217083"/>
                <a:gd name="connsiteY1" fmla="*/ 217339 h 217083"/>
                <a:gd name="connsiteX2" fmla="*/ 101 w 217083"/>
                <a:gd name="connsiteY2" fmla="*/ 108797 h 217083"/>
                <a:gd name="connsiteX3" fmla="*/ 108643 w 217083"/>
                <a:gd name="connsiteY3" fmla="*/ 256 h 217083"/>
                <a:gd name="connsiteX4" fmla="*/ 217184 w 217083"/>
                <a:gd name="connsiteY4" fmla="*/ 108797 h 217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083" h="217083">
                  <a:moveTo>
                    <a:pt x="217184" y="108797"/>
                  </a:moveTo>
                  <a:cubicBezTo>
                    <a:pt x="217184" y="168743"/>
                    <a:pt x="168589" y="217339"/>
                    <a:pt x="108643" y="217339"/>
                  </a:cubicBezTo>
                  <a:cubicBezTo>
                    <a:pt x="48697" y="217339"/>
                    <a:pt x="101" y="168743"/>
                    <a:pt x="101" y="108797"/>
                  </a:cubicBezTo>
                  <a:cubicBezTo>
                    <a:pt x="101" y="48851"/>
                    <a:pt x="48697" y="256"/>
                    <a:pt x="108643" y="256"/>
                  </a:cubicBezTo>
                  <a:cubicBezTo>
                    <a:pt x="168589" y="256"/>
                    <a:pt x="217184" y="48851"/>
                    <a:pt x="217184" y="108797"/>
                  </a:cubicBezTo>
                  <a:close/>
                </a:path>
              </a:pathLst>
            </a:custGeom>
            <a:grpFill/>
            <a:ln w="15506" cap="flat">
              <a:noFill/>
              <a:prstDash val="solid"/>
              <a:miter/>
            </a:ln>
          </p:spPr>
          <p:txBody>
            <a:bodyPr rtlCol="0" anchor="ctr"/>
            <a:lstStyle/>
            <a:p>
              <a:endParaRPr lang="en-US" sz="1661"/>
            </a:p>
          </p:txBody>
        </p:sp>
        <p:sp>
          <p:nvSpPr>
            <p:cNvPr id="10" name="Freeform: Shape 9">
              <a:extLst>
                <a:ext uri="{FF2B5EF4-FFF2-40B4-BE49-F238E27FC236}">
                  <a16:creationId xmlns:a16="http://schemas.microsoft.com/office/drawing/2014/main" id="{A6B555DB-2079-4D6E-AB25-4F421C14FB09}"/>
                </a:ext>
              </a:extLst>
            </p:cNvPr>
            <p:cNvSpPr/>
            <p:nvPr/>
          </p:nvSpPr>
          <p:spPr>
            <a:xfrm rot="3480064">
              <a:off x="2033025" y="4680983"/>
              <a:ext cx="1535118" cy="641092"/>
            </a:xfrm>
            <a:custGeom>
              <a:avLst/>
              <a:gdLst>
                <a:gd name="connsiteX0" fmla="*/ 1534526 w 1535118"/>
                <a:gd name="connsiteY0" fmla="*/ 307450 h 641092"/>
                <a:gd name="connsiteX1" fmla="*/ 1214654 w 1535118"/>
                <a:gd name="connsiteY1" fmla="*/ 216 h 641092"/>
                <a:gd name="connsiteX2" fmla="*/ 1084993 w 1535118"/>
                <a:gd name="connsiteY2" fmla="*/ 27770 h 641092"/>
                <a:gd name="connsiteX3" fmla="*/ 1084637 w 1535118"/>
                <a:gd name="connsiteY3" fmla="*/ 27708 h 641092"/>
                <a:gd name="connsiteX4" fmla="*/ 775417 w 1535118"/>
                <a:gd name="connsiteY4" fmla="*/ 109409 h 641092"/>
                <a:gd name="connsiteX5" fmla="*/ 454460 w 1535118"/>
                <a:gd name="connsiteY5" fmla="*/ 28142 h 641092"/>
                <a:gd name="connsiteX6" fmla="*/ 452072 w 1535118"/>
                <a:gd name="connsiteY6" fmla="*/ 28607 h 641092"/>
                <a:gd name="connsiteX7" fmla="*/ 320675 w 1535118"/>
                <a:gd name="connsiteY7" fmla="*/ 216 h 641092"/>
                <a:gd name="connsiteX8" fmla="*/ 788 w 1535118"/>
                <a:gd name="connsiteY8" fmla="*/ 307730 h 641092"/>
                <a:gd name="connsiteX9" fmla="*/ 105 w 1535118"/>
                <a:gd name="connsiteY9" fmla="*/ 320755 h 641092"/>
                <a:gd name="connsiteX10" fmla="*/ 757 w 1535118"/>
                <a:gd name="connsiteY10" fmla="*/ 333547 h 641092"/>
                <a:gd name="connsiteX11" fmla="*/ 320659 w 1535118"/>
                <a:gd name="connsiteY11" fmla="*/ 641309 h 641092"/>
                <a:gd name="connsiteX12" fmla="*/ 436907 w 1535118"/>
                <a:gd name="connsiteY12" fmla="*/ 619228 h 641092"/>
                <a:gd name="connsiteX13" fmla="*/ 437450 w 1535118"/>
                <a:gd name="connsiteY13" fmla="*/ 619352 h 641092"/>
                <a:gd name="connsiteX14" fmla="*/ 440210 w 1535118"/>
                <a:gd name="connsiteY14" fmla="*/ 618034 h 641092"/>
                <a:gd name="connsiteX15" fmla="*/ 477642 w 1535118"/>
                <a:gd name="connsiteY15" fmla="*/ 600078 h 641092"/>
                <a:gd name="connsiteX16" fmla="*/ 755477 w 1535118"/>
                <a:gd name="connsiteY16" fmla="*/ 521758 h 641092"/>
                <a:gd name="connsiteX17" fmla="*/ 1059517 w 1535118"/>
                <a:gd name="connsiteY17" fmla="*/ 601164 h 641092"/>
                <a:gd name="connsiteX18" fmla="*/ 1071999 w 1535118"/>
                <a:gd name="connsiteY18" fmla="*/ 607475 h 641092"/>
                <a:gd name="connsiteX19" fmla="*/ 1082760 w 1535118"/>
                <a:gd name="connsiteY19" fmla="*/ 613026 h 641092"/>
                <a:gd name="connsiteX20" fmla="*/ 1083303 w 1535118"/>
                <a:gd name="connsiteY20" fmla="*/ 612917 h 641092"/>
                <a:gd name="connsiteX21" fmla="*/ 1214685 w 1535118"/>
                <a:gd name="connsiteY21" fmla="*/ 641293 h 641092"/>
                <a:gd name="connsiteX22" fmla="*/ 1534572 w 1535118"/>
                <a:gd name="connsiteY22" fmla="*/ 333748 h 641092"/>
                <a:gd name="connsiteX23" fmla="*/ 1535224 w 1535118"/>
                <a:gd name="connsiteY23" fmla="*/ 320739 h 641092"/>
                <a:gd name="connsiteX24" fmla="*/ 1534526 w 1535118"/>
                <a:gd name="connsiteY24" fmla="*/ 307450 h 641092"/>
                <a:gd name="connsiteX25" fmla="*/ 320659 w 1535118"/>
                <a:gd name="connsiteY25" fmla="*/ 537869 h 641092"/>
                <a:gd name="connsiteX26" fmla="*/ 103561 w 1535118"/>
                <a:gd name="connsiteY26" fmla="*/ 320739 h 641092"/>
                <a:gd name="connsiteX27" fmla="*/ 320659 w 1535118"/>
                <a:gd name="connsiteY27" fmla="*/ 103656 h 641092"/>
                <a:gd name="connsiteX28" fmla="*/ 537727 w 1535118"/>
                <a:gd name="connsiteY28" fmla="*/ 320739 h 641092"/>
                <a:gd name="connsiteX29" fmla="*/ 320659 w 1535118"/>
                <a:gd name="connsiteY29" fmla="*/ 537869 h 641092"/>
                <a:gd name="connsiteX30" fmla="*/ 1214654 w 1535118"/>
                <a:gd name="connsiteY30" fmla="*/ 537838 h 641092"/>
                <a:gd name="connsiteX31" fmla="*/ 997571 w 1535118"/>
                <a:gd name="connsiteY31" fmla="*/ 320755 h 641092"/>
                <a:gd name="connsiteX32" fmla="*/ 1214654 w 1535118"/>
                <a:gd name="connsiteY32" fmla="*/ 103671 h 641092"/>
                <a:gd name="connsiteX33" fmla="*/ 1431737 w 1535118"/>
                <a:gd name="connsiteY33" fmla="*/ 320755 h 641092"/>
                <a:gd name="connsiteX34" fmla="*/ 1214654 w 1535118"/>
                <a:gd name="connsiteY34" fmla="*/ 537838 h 641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535118" h="641092">
                  <a:moveTo>
                    <a:pt x="1534526" y="307450"/>
                  </a:moveTo>
                  <a:cubicBezTo>
                    <a:pt x="1527502" y="136637"/>
                    <a:pt x="1387188" y="216"/>
                    <a:pt x="1214654" y="216"/>
                  </a:cubicBezTo>
                  <a:cubicBezTo>
                    <a:pt x="1168462" y="216"/>
                    <a:pt x="1124658" y="10186"/>
                    <a:pt x="1084993" y="27770"/>
                  </a:cubicBezTo>
                  <a:cubicBezTo>
                    <a:pt x="1084869" y="27754"/>
                    <a:pt x="1084745" y="27723"/>
                    <a:pt x="1084637" y="27708"/>
                  </a:cubicBezTo>
                  <a:cubicBezTo>
                    <a:pt x="999819" y="70334"/>
                    <a:pt x="896116" y="109409"/>
                    <a:pt x="775417" y="109409"/>
                  </a:cubicBezTo>
                  <a:cubicBezTo>
                    <a:pt x="655060" y="109409"/>
                    <a:pt x="541076" y="78567"/>
                    <a:pt x="454460" y="28142"/>
                  </a:cubicBezTo>
                  <a:cubicBezTo>
                    <a:pt x="453654" y="28297"/>
                    <a:pt x="452863" y="28468"/>
                    <a:pt x="452072" y="28607"/>
                  </a:cubicBezTo>
                  <a:cubicBezTo>
                    <a:pt x="411943" y="10527"/>
                    <a:pt x="367549" y="216"/>
                    <a:pt x="320675" y="216"/>
                  </a:cubicBezTo>
                  <a:cubicBezTo>
                    <a:pt x="148047" y="216"/>
                    <a:pt x="7672" y="136792"/>
                    <a:pt x="788" y="307730"/>
                  </a:cubicBezTo>
                  <a:cubicBezTo>
                    <a:pt x="353" y="312040"/>
                    <a:pt x="105" y="316397"/>
                    <a:pt x="105" y="320755"/>
                  </a:cubicBezTo>
                  <a:cubicBezTo>
                    <a:pt x="105" y="325019"/>
                    <a:pt x="353" y="329298"/>
                    <a:pt x="757" y="333547"/>
                  </a:cubicBezTo>
                  <a:cubicBezTo>
                    <a:pt x="7533" y="504593"/>
                    <a:pt x="147939" y="641309"/>
                    <a:pt x="320659" y="641309"/>
                  </a:cubicBezTo>
                  <a:cubicBezTo>
                    <a:pt x="361704" y="641309"/>
                    <a:pt x="400825" y="633292"/>
                    <a:pt x="436907" y="619228"/>
                  </a:cubicBezTo>
                  <a:cubicBezTo>
                    <a:pt x="437093" y="619275"/>
                    <a:pt x="437264" y="619321"/>
                    <a:pt x="437450" y="619352"/>
                  </a:cubicBezTo>
                  <a:cubicBezTo>
                    <a:pt x="438365" y="618918"/>
                    <a:pt x="439295" y="618468"/>
                    <a:pt x="440210" y="618034"/>
                  </a:cubicBezTo>
                  <a:cubicBezTo>
                    <a:pt x="453127" y="612824"/>
                    <a:pt x="465624" y="606854"/>
                    <a:pt x="477642" y="600078"/>
                  </a:cubicBezTo>
                  <a:cubicBezTo>
                    <a:pt x="557171" y="562058"/>
                    <a:pt x="648548" y="521758"/>
                    <a:pt x="755477" y="521758"/>
                  </a:cubicBezTo>
                  <a:cubicBezTo>
                    <a:pt x="872826" y="521758"/>
                    <a:pt x="974064" y="558569"/>
                    <a:pt x="1059517" y="601164"/>
                  </a:cubicBezTo>
                  <a:cubicBezTo>
                    <a:pt x="1063595" y="603428"/>
                    <a:pt x="1067828" y="605397"/>
                    <a:pt x="1071999" y="607475"/>
                  </a:cubicBezTo>
                  <a:cubicBezTo>
                    <a:pt x="1075597" y="609320"/>
                    <a:pt x="1079225" y="611165"/>
                    <a:pt x="1082760" y="613026"/>
                  </a:cubicBezTo>
                  <a:cubicBezTo>
                    <a:pt x="1082947" y="612995"/>
                    <a:pt x="1083117" y="612948"/>
                    <a:pt x="1083303" y="612917"/>
                  </a:cubicBezTo>
                  <a:cubicBezTo>
                    <a:pt x="1123433" y="630997"/>
                    <a:pt x="1167811" y="641293"/>
                    <a:pt x="1214685" y="641293"/>
                  </a:cubicBezTo>
                  <a:cubicBezTo>
                    <a:pt x="1387328" y="641293"/>
                    <a:pt x="1527688" y="504701"/>
                    <a:pt x="1534572" y="333748"/>
                  </a:cubicBezTo>
                  <a:cubicBezTo>
                    <a:pt x="1534975" y="329438"/>
                    <a:pt x="1535224" y="325096"/>
                    <a:pt x="1535224" y="320739"/>
                  </a:cubicBezTo>
                  <a:cubicBezTo>
                    <a:pt x="1535193" y="316304"/>
                    <a:pt x="1534929" y="311870"/>
                    <a:pt x="1534526" y="307450"/>
                  </a:cubicBezTo>
                  <a:close/>
                  <a:moveTo>
                    <a:pt x="320659" y="537869"/>
                  </a:moveTo>
                  <a:cubicBezTo>
                    <a:pt x="200752" y="537869"/>
                    <a:pt x="103561" y="440646"/>
                    <a:pt x="103561" y="320739"/>
                  </a:cubicBezTo>
                  <a:cubicBezTo>
                    <a:pt x="103561" y="200878"/>
                    <a:pt x="200768" y="103656"/>
                    <a:pt x="320659" y="103656"/>
                  </a:cubicBezTo>
                  <a:cubicBezTo>
                    <a:pt x="440536" y="103656"/>
                    <a:pt x="537727" y="200878"/>
                    <a:pt x="537727" y="320739"/>
                  </a:cubicBezTo>
                  <a:cubicBezTo>
                    <a:pt x="537727" y="440646"/>
                    <a:pt x="440551" y="537869"/>
                    <a:pt x="320659" y="537869"/>
                  </a:cubicBezTo>
                  <a:close/>
                  <a:moveTo>
                    <a:pt x="1214654" y="537838"/>
                  </a:moveTo>
                  <a:cubicBezTo>
                    <a:pt x="1094793" y="537838"/>
                    <a:pt x="997571" y="440662"/>
                    <a:pt x="997571" y="320755"/>
                  </a:cubicBezTo>
                  <a:cubicBezTo>
                    <a:pt x="997571" y="200909"/>
                    <a:pt x="1094793" y="103671"/>
                    <a:pt x="1214654" y="103671"/>
                  </a:cubicBezTo>
                  <a:cubicBezTo>
                    <a:pt x="1334561" y="103671"/>
                    <a:pt x="1431737" y="200909"/>
                    <a:pt x="1431737" y="320755"/>
                  </a:cubicBezTo>
                  <a:cubicBezTo>
                    <a:pt x="1431737" y="440662"/>
                    <a:pt x="1334577" y="537838"/>
                    <a:pt x="1214654" y="537838"/>
                  </a:cubicBezTo>
                  <a:close/>
                </a:path>
              </a:pathLst>
            </a:custGeom>
            <a:grpFill/>
            <a:ln w="15506" cap="flat">
              <a:noFill/>
              <a:prstDash val="solid"/>
              <a:miter/>
            </a:ln>
          </p:spPr>
          <p:txBody>
            <a:bodyPr rtlCol="0" anchor="ctr"/>
            <a:lstStyle/>
            <a:p>
              <a:endParaRPr lang="en-US" sz="1661"/>
            </a:p>
          </p:txBody>
        </p:sp>
        <p:sp>
          <p:nvSpPr>
            <p:cNvPr id="11" name="Freeform: Shape 10">
              <a:extLst>
                <a:ext uri="{FF2B5EF4-FFF2-40B4-BE49-F238E27FC236}">
                  <a16:creationId xmlns:a16="http://schemas.microsoft.com/office/drawing/2014/main" id="{EDB9D683-DA16-4CEF-962F-56287B942AB8}"/>
                </a:ext>
              </a:extLst>
            </p:cNvPr>
            <p:cNvSpPr/>
            <p:nvPr/>
          </p:nvSpPr>
          <p:spPr>
            <a:xfrm rot="7380011">
              <a:off x="1972172" y="5266923"/>
              <a:ext cx="217083" cy="217083"/>
            </a:xfrm>
            <a:custGeom>
              <a:avLst/>
              <a:gdLst>
                <a:gd name="connsiteX0" fmla="*/ 217085 w 217083"/>
                <a:gd name="connsiteY0" fmla="*/ 108797 h 217083"/>
                <a:gd name="connsiteX1" fmla="*/ 108543 w 217083"/>
                <a:gd name="connsiteY1" fmla="*/ 217339 h 217083"/>
                <a:gd name="connsiteX2" fmla="*/ 1 w 217083"/>
                <a:gd name="connsiteY2" fmla="*/ 108797 h 217083"/>
                <a:gd name="connsiteX3" fmla="*/ 108543 w 217083"/>
                <a:gd name="connsiteY3" fmla="*/ 255 h 217083"/>
                <a:gd name="connsiteX4" fmla="*/ 217085 w 217083"/>
                <a:gd name="connsiteY4" fmla="*/ 108797 h 217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083" h="217083">
                  <a:moveTo>
                    <a:pt x="217085" y="108797"/>
                  </a:moveTo>
                  <a:cubicBezTo>
                    <a:pt x="217085" y="168743"/>
                    <a:pt x="168489" y="217339"/>
                    <a:pt x="108543" y="217339"/>
                  </a:cubicBezTo>
                  <a:cubicBezTo>
                    <a:pt x="48597" y="217339"/>
                    <a:pt x="1" y="168743"/>
                    <a:pt x="1" y="108797"/>
                  </a:cubicBezTo>
                  <a:cubicBezTo>
                    <a:pt x="1" y="48851"/>
                    <a:pt x="48597" y="255"/>
                    <a:pt x="108543" y="255"/>
                  </a:cubicBezTo>
                  <a:cubicBezTo>
                    <a:pt x="168489" y="255"/>
                    <a:pt x="217085" y="48851"/>
                    <a:pt x="217085" y="108797"/>
                  </a:cubicBezTo>
                  <a:close/>
                </a:path>
              </a:pathLst>
            </a:custGeom>
            <a:grpFill/>
            <a:ln w="15506" cap="flat">
              <a:noFill/>
              <a:prstDash val="solid"/>
              <a:miter/>
            </a:ln>
          </p:spPr>
          <p:txBody>
            <a:bodyPr rtlCol="0" anchor="ctr"/>
            <a:lstStyle/>
            <a:p>
              <a:endParaRPr lang="en-US" sz="1661"/>
            </a:p>
          </p:txBody>
        </p:sp>
        <p:sp>
          <p:nvSpPr>
            <p:cNvPr id="12" name="Freeform: Shape 11">
              <a:extLst>
                <a:ext uri="{FF2B5EF4-FFF2-40B4-BE49-F238E27FC236}">
                  <a16:creationId xmlns:a16="http://schemas.microsoft.com/office/drawing/2014/main" id="{D226DBE1-5F38-4A79-90B4-7EB04919C56B}"/>
                </a:ext>
              </a:extLst>
            </p:cNvPr>
            <p:cNvSpPr/>
            <p:nvPr/>
          </p:nvSpPr>
          <p:spPr>
            <a:xfrm rot="7380011">
              <a:off x="1555458" y="4678101"/>
              <a:ext cx="1535122" cy="641094"/>
            </a:xfrm>
            <a:custGeom>
              <a:avLst/>
              <a:gdLst>
                <a:gd name="connsiteX0" fmla="*/ 1534480 w 1535122"/>
                <a:gd name="connsiteY0" fmla="*/ 307451 h 641094"/>
                <a:gd name="connsiteX1" fmla="*/ 1214608 w 1535122"/>
                <a:gd name="connsiteY1" fmla="*/ 216 h 641094"/>
                <a:gd name="connsiteX2" fmla="*/ 1084947 w 1535122"/>
                <a:gd name="connsiteY2" fmla="*/ 27770 h 641094"/>
                <a:gd name="connsiteX3" fmla="*/ 1084590 w 1535122"/>
                <a:gd name="connsiteY3" fmla="*/ 27708 h 641094"/>
                <a:gd name="connsiteX4" fmla="*/ 775370 w 1535122"/>
                <a:gd name="connsiteY4" fmla="*/ 109409 h 641094"/>
                <a:gd name="connsiteX5" fmla="*/ 454411 w 1535122"/>
                <a:gd name="connsiteY5" fmla="*/ 28142 h 641094"/>
                <a:gd name="connsiteX6" fmla="*/ 452023 w 1535122"/>
                <a:gd name="connsiteY6" fmla="*/ 28607 h 641094"/>
                <a:gd name="connsiteX7" fmla="*/ 320626 w 1535122"/>
                <a:gd name="connsiteY7" fmla="*/ 216 h 641094"/>
                <a:gd name="connsiteX8" fmla="*/ 737 w 1535122"/>
                <a:gd name="connsiteY8" fmla="*/ 307730 h 641094"/>
                <a:gd name="connsiteX9" fmla="*/ 55 w 1535122"/>
                <a:gd name="connsiteY9" fmla="*/ 320755 h 641094"/>
                <a:gd name="connsiteX10" fmla="*/ 706 w 1535122"/>
                <a:gd name="connsiteY10" fmla="*/ 333548 h 641094"/>
                <a:gd name="connsiteX11" fmla="*/ 320610 w 1535122"/>
                <a:gd name="connsiteY11" fmla="*/ 641310 h 641094"/>
                <a:gd name="connsiteX12" fmla="*/ 436859 w 1535122"/>
                <a:gd name="connsiteY12" fmla="*/ 619230 h 641094"/>
                <a:gd name="connsiteX13" fmla="*/ 437401 w 1535122"/>
                <a:gd name="connsiteY13" fmla="*/ 619354 h 641094"/>
                <a:gd name="connsiteX14" fmla="*/ 440161 w 1535122"/>
                <a:gd name="connsiteY14" fmla="*/ 618036 h 641094"/>
                <a:gd name="connsiteX15" fmla="*/ 477593 w 1535122"/>
                <a:gd name="connsiteY15" fmla="*/ 600080 h 641094"/>
                <a:gd name="connsiteX16" fmla="*/ 755429 w 1535122"/>
                <a:gd name="connsiteY16" fmla="*/ 521759 h 641094"/>
                <a:gd name="connsiteX17" fmla="*/ 1059470 w 1535122"/>
                <a:gd name="connsiteY17" fmla="*/ 601165 h 641094"/>
                <a:gd name="connsiteX18" fmla="*/ 1071952 w 1535122"/>
                <a:gd name="connsiteY18" fmla="*/ 607476 h 641094"/>
                <a:gd name="connsiteX19" fmla="*/ 1082714 w 1535122"/>
                <a:gd name="connsiteY19" fmla="*/ 613027 h 641094"/>
                <a:gd name="connsiteX20" fmla="*/ 1083256 w 1535122"/>
                <a:gd name="connsiteY20" fmla="*/ 612919 h 641094"/>
                <a:gd name="connsiteX21" fmla="*/ 1214639 w 1535122"/>
                <a:gd name="connsiteY21" fmla="*/ 641295 h 641094"/>
                <a:gd name="connsiteX22" fmla="*/ 1534527 w 1535122"/>
                <a:gd name="connsiteY22" fmla="*/ 333749 h 641094"/>
                <a:gd name="connsiteX23" fmla="*/ 1535178 w 1535122"/>
                <a:gd name="connsiteY23" fmla="*/ 320740 h 641094"/>
                <a:gd name="connsiteX24" fmla="*/ 1534480 w 1535122"/>
                <a:gd name="connsiteY24" fmla="*/ 307451 h 641094"/>
                <a:gd name="connsiteX25" fmla="*/ 320610 w 1535122"/>
                <a:gd name="connsiteY25" fmla="*/ 537870 h 641094"/>
                <a:gd name="connsiteX26" fmla="*/ 103511 w 1535122"/>
                <a:gd name="connsiteY26" fmla="*/ 320740 h 641094"/>
                <a:gd name="connsiteX27" fmla="*/ 320610 w 1535122"/>
                <a:gd name="connsiteY27" fmla="*/ 103656 h 641094"/>
                <a:gd name="connsiteX28" fmla="*/ 537679 w 1535122"/>
                <a:gd name="connsiteY28" fmla="*/ 320740 h 641094"/>
                <a:gd name="connsiteX29" fmla="*/ 320610 w 1535122"/>
                <a:gd name="connsiteY29" fmla="*/ 537870 h 641094"/>
                <a:gd name="connsiteX30" fmla="*/ 1214608 w 1535122"/>
                <a:gd name="connsiteY30" fmla="*/ 537839 h 641094"/>
                <a:gd name="connsiteX31" fmla="*/ 997524 w 1535122"/>
                <a:gd name="connsiteY31" fmla="*/ 320755 h 641094"/>
                <a:gd name="connsiteX32" fmla="*/ 1214608 w 1535122"/>
                <a:gd name="connsiteY32" fmla="*/ 103671 h 641094"/>
                <a:gd name="connsiteX33" fmla="*/ 1431691 w 1535122"/>
                <a:gd name="connsiteY33" fmla="*/ 320755 h 641094"/>
                <a:gd name="connsiteX34" fmla="*/ 1214608 w 1535122"/>
                <a:gd name="connsiteY34" fmla="*/ 537839 h 641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535122" h="641094">
                  <a:moveTo>
                    <a:pt x="1534480" y="307451"/>
                  </a:moveTo>
                  <a:cubicBezTo>
                    <a:pt x="1527456" y="136637"/>
                    <a:pt x="1387143" y="216"/>
                    <a:pt x="1214608" y="216"/>
                  </a:cubicBezTo>
                  <a:cubicBezTo>
                    <a:pt x="1168415" y="216"/>
                    <a:pt x="1124611" y="10186"/>
                    <a:pt x="1084947" y="27770"/>
                  </a:cubicBezTo>
                  <a:cubicBezTo>
                    <a:pt x="1084822" y="27754"/>
                    <a:pt x="1084698" y="27723"/>
                    <a:pt x="1084590" y="27708"/>
                  </a:cubicBezTo>
                  <a:cubicBezTo>
                    <a:pt x="999772" y="70334"/>
                    <a:pt x="896068" y="109409"/>
                    <a:pt x="775370" y="109409"/>
                  </a:cubicBezTo>
                  <a:cubicBezTo>
                    <a:pt x="655012" y="109409"/>
                    <a:pt x="541028" y="78567"/>
                    <a:pt x="454411" y="28142"/>
                  </a:cubicBezTo>
                  <a:cubicBezTo>
                    <a:pt x="453605" y="28297"/>
                    <a:pt x="452814" y="28467"/>
                    <a:pt x="452023" y="28607"/>
                  </a:cubicBezTo>
                  <a:cubicBezTo>
                    <a:pt x="411894" y="10527"/>
                    <a:pt x="367500" y="216"/>
                    <a:pt x="320626" y="216"/>
                  </a:cubicBezTo>
                  <a:cubicBezTo>
                    <a:pt x="147998" y="216"/>
                    <a:pt x="7622" y="136792"/>
                    <a:pt x="737" y="307730"/>
                  </a:cubicBezTo>
                  <a:cubicBezTo>
                    <a:pt x="303" y="312041"/>
                    <a:pt x="55" y="316398"/>
                    <a:pt x="55" y="320755"/>
                  </a:cubicBezTo>
                  <a:cubicBezTo>
                    <a:pt x="55" y="325019"/>
                    <a:pt x="303" y="329299"/>
                    <a:pt x="706" y="333548"/>
                  </a:cubicBezTo>
                  <a:cubicBezTo>
                    <a:pt x="7483" y="504594"/>
                    <a:pt x="147889" y="641310"/>
                    <a:pt x="320610" y="641310"/>
                  </a:cubicBezTo>
                  <a:cubicBezTo>
                    <a:pt x="361655" y="641310"/>
                    <a:pt x="400776" y="633294"/>
                    <a:pt x="436859" y="619230"/>
                  </a:cubicBezTo>
                  <a:cubicBezTo>
                    <a:pt x="437045" y="619276"/>
                    <a:pt x="437215" y="619323"/>
                    <a:pt x="437401" y="619354"/>
                  </a:cubicBezTo>
                  <a:cubicBezTo>
                    <a:pt x="438316" y="618920"/>
                    <a:pt x="439247" y="618470"/>
                    <a:pt x="440161" y="618036"/>
                  </a:cubicBezTo>
                  <a:cubicBezTo>
                    <a:pt x="453078" y="612826"/>
                    <a:pt x="465576" y="606856"/>
                    <a:pt x="477593" y="600080"/>
                  </a:cubicBezTo>
                  <a:cubicBezTo>
                    <a:pt x="557123" y="562059"/>
                    <a:pt x="648500" y="521759"/>
                    <a:pt x="755429" y="521759"/>
                  </a:cubicBezTo>
                  <a:cubicBezTo>
                    <a:pt x="872778" y="521759"/>
                    <a:pt x="974017" y="558570"/>
                    <a:pt x="1059470" y="601165"/>
                  </a:cubicBezTo>
                  <a:cubicBezTo>
                    <a:pt x="1063548" y="603429"/>
                    <a:pt x="1067781" y="605398"/>
                    <a:pt x="1071952" y="607476"/>
                  </a:cubicBezTo>
                  <a:cubicBezTo>
                    <a:pt x="1075550" y="609321"/>
                    <a:pt x="1079178" y="611167"/>
                    <a:pt x="1082714" y="613027"/>
                  </a:cubicBezTo>
                  <a:cubicBezTo>
                    <a:pt x="1082900" y="612996"/>
                    <a:pt x="1083070" y="612950"/>
                    <a:pt x="1083256" y="612919"/>
                  </a:cubicBezTo>
                  <a:cubicBezTo>
                    <a:pt x="1123386" y="630999"/>
                    <a:pt x="1167764" y="641295"/>
                    <a:pt x="1214639" y="641295"/>
                  </a:cubicBezTo>
                  <a:cubicBezTo>
                    <a:pt x="1387282" y="641295"/>
                    <a:pt x="1527642" y="504703"/>
                    <a:pt x="1534527" y="333749"/>
                  </a:cubicBezTo>
                  <a:cubicBezTo>
                    <a:pt x="1534930" y="329439"/>
                    <a:pt x="1535178" y="325097"/>
                    <a:pt x="1535178" y="320740"/>
                  </a:cubicBezTo>
                  <a:cubicBezTo>
                    <a:pt x="1535147" y="316305"/>
                    <a:pt x="1534884" y="311870"/>
                    <a:pt x="1534480" y="307451"/>
                  </a:cubicBezTo>
                  <a:close/>
                  <a:moveTo>
                    <a:pt x="320610" y="537870"/>
                  </a:moveTo>
                  <a:cubicBezTo>
                    <a:pt x="200703" y="537870"/>
                    <a:pt x="103511" y="440647"/>
                    <a:pt x="103511" y="320740"/>
                  </a:cubicBezTo>
                  <a:cubicBezTo>
                    <a:pt x="103511" y="200878"/>
                    <a:pt x="200718" y="103656"/>
                    <a:pt x="320610" y="103656"/>
                  </a:cubicBezTo>
                  <a:cubicBezTo>
                    <a:pt x="440487" y="103656"/>
                    <a:pt x="537679" y="200878"/>
                    <a:pt x="537679" y="320740"/>
                  </a:cubicBezTo>
                  <a:cubicBezTo>
                    <a:pt x="537679" y="440647"/>
                    <a:pt x="440503" y="537870"/>
                    <a:pt x="320610" y="537870"/>
                  </a:cubicBezTo>
                  <a:close/>
                  <a:moveTo>
                    <a:pt x="1214608" y="537839"/>
                  </a:moveTo>
                  <a:cubicBezTo>
                    <a:pt x="1094746" y="537839"/>
                    <a:pt x="997524" y="440663"/>
                    <a:pt x="997524" y="320755"/>
                  </a:cubicBezTo>
                  <a:cubicBezTo>
                    <a:pt x="997524" y="200909"/>
                    <a:pt x="1094746" y="103671"/>
                    <a:pt x="1214608" y="103671"/>
                  </a:cubicBezTo>
                  <a:cubicBezTo>
                    <a:pt x="1334515" y="103671"/>
                    <a:pt x="1431691" y="200909"/>
                    <a:pt x="1431691" y="320755"/>
                  </a:cubicBezTo>
                  <a:cubicBezTo>
                    <a:pt x="1431691" y="440663"/>
                    <a:pt x="1334531" y="537839"/>
                    <a:pt x="1214608" y="537839"/>
                  </a:cubicBezTo>
                  <a:close/>
                </a:path>
              </a:pathLst>
            </a:custGeom>
            <a:grpFill/>
            <a:ln w="15506" cap="flat">
              <a:noFill/>
              <a:prstDash val="solid"/>
              <a:miter/>
            </a:ln>
          </p:spPr>
          <p:txBody>
            <a:bodyPr rtlCol="0" anchor="ctr"/>
            <a:lstStyle/>
            <a:p>
              <a:endParaRPr lang="en-US" sz="1661"/>
            </a:p>
          </p:txBody>
        </p:sp>
        <p:sp>
          <p:nvSpPr>
            <p:cNvPr id="13" name="Freeform: Shape 12">
              <a:extLst>
                <a:ext uri="{FF2B5EF4-FFF2-40B4-BE49-F238E27FC236}">
                  <a16:creationId xmlns:a16="http://schemas.microsoft.com/office/drawing/2014/main" id="{B7815D75-6C1D-43AD-A0BD-FACE4E42FBC4}"/>
                </a:ext>
              </a:extLst>
            </p:cNvPr>
            <p:cNvSpPr/>
            <p:nvPr/>
          </p:nvSpPr>
          <p:spPr>
            <a:xfrm rot="3480064">
              <a:off x="2455611" y="4516445"/>
              <a:ext cx="217083" cy="217083"/>
            </a:xfrm>
            <a:custGeom>
              <a:avLst/>
              <a:gdLst>
                <a:gd name="connsiteX0" fmla="*/ 217192 w 217083"/>
                <a:gd name="connsiteY0" fmla="*/ 108718 h 217083"/>
                <a:gd name="connsiteX1" fmla="*/ 108651 w 217083"/>
                <a:gd name="connsiteY1" fmla="*/ 217259 h 217083"/>
                <a:gd name="connsiteX2" fmla="*/ 109 w 217083"/>
                <a:gd name="connsiteY2" fmla="*/ 108718 h 217083"/>
                <a:gd name="connsiteX3" fmla="*/ 108651 w 217083"/>
                <a:gd name="connsiteY3" fmla="*/ 176 h 217083"/>
                <a:gd name="connsiteX4" fmla="*/ 217192 w 217083"/>
                <a:gd name="connsiteY4" fmla="*/ 108718 h 217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083" h="217083">
                  <a:moveTo>
                    <a:pt x="217192" y="108718"/>
                  </a:moveTo>
                  <a:cubicBezTo>
                    <a:pt x="217192" y="168664"/>
                    <a:pt x="168597" y="217259"/>
                    <a:pt x="108651" y="217259"/>
                  </a:cubicBezTo>
                  <a:cubicBezTo>
                    <a:pt x="48705" y="217259"/>
                    <a:pt x="109" y="168664"/>
                    <a:pt x="109" y="108718"/>
                  </a:cubicBezTo>
                  <a:cubicBezTo>
                    <a:pt x="109" y="48772"/>
                    <a:pt x="48705" y="176"/>
                    <a:pt x="108651" y="176"/>
                  </a:cubicBezTo>
                  <a:cubicBezTo>
                    <a:pt x="168597" y="176"/>
                    <a:pt x="217192" y="48772"/>
                    <a:pt x="217192" y="108718"/>
                  </a:cubicBezTo>
                  <a:close/>
                </a:path>
              </a:pathLst>
            </a:custGeom>
            <a:grpFill/>
            <a:ln w="15506" cap="flat">
              <a:noFill/>
              <a:prstDash val="solid"/>
              <a:miter/>
            </a:ln>
          </p:spPr>
          <p:txBody>
            <a:bodyPr rtlCol="0" anchor="ctr"/>
            <a:lstStyle/>
            <a:p>
              <a:endParaRPr lang="en-US" sz="1661"/>
            </a:p>
          </p:txBody>
        </p:sp>
      </p:grpSp>
      <p:pic>
        <p:nvPicPr>
          <p:cNvPr id="17" name="Picture 16" descr="Background pattern&#10;&#10;Description automatically generated">
            <a:extLst>
              <a:ext uri="{FF2B5EF4-FFF2-40B4-BE49-F238E27FC236}">
                <a16:creationId xmlns:a16="http://schemas.microsoft.com/office/drawing/2014/main" id="{1C8B4D97-3403-4A54-B8F2-8D0CF763D5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95657" y="4754449"/>
            <a:ext cx="481290" cy="319606"/>
          </a:xfrm>
          <a:prstGeom prst="rect">
            <a:avLst/>
          </a:prstGeom>
        </p:spPr>
      </p:pic>
      <p:sp>
        <p:nvSpPr>
          <p:cNvPr id="18" name="TextBox 17">
            <a:extLst>
              <a:ext uri="{FF2B5EF4-FFF2-40B4-BE49-F238E27FC236}">
                <a16:creationId xmlns:a16="http://schemas.microsoft.com/office/drawing/2014/main" id="{76D56653-DE8B-45DE-A521-51F2F42345F7}"/>
              </a:ext>
            </a:extLst>
          </p:cNvPr>
          <p:cNvSpPr txBox="1"/>
          <p:nvPr/>
        </p:nvSpPr>
        <p:spPr>
          <a:xfrm>
            <a:off x="3340582" y="1100592"/>
            <a:ext cx="4880547" cy="17010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2183" tIns="42183" rIns="42183" bIns="42183" numCol="1" spcCol="38100" rtlCol="0" anchor="t">
            <a:spAutoFit/>
          </a:bodyPr>
          <a:lstStyle/>
          <a:p>
            <a:pPr algn="ctr" defTabSz="421858"/>
            <a:r>
              <a:rPr lang="en-GB" sz="5250">
                <a:solidFill>
                  <a:schemeClr val="bg1"/>
                </a:solidFill>
                <a:latin typeface="Arial"/>
                <a:cs typeface="Arial"/>
              </a:rPr>
              <a:t>2. Project progress</a:t>
            </a:r>
            <a:endParaRPr lang="en-GB" sz="5250">
              <a:solidFill>
                <a:schemeClr val="bg1"/>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F98C8DC6-3211-49C7-A301-4CC457AB7D02}"/>
              </a:ext>
            </a:extLst>
          </p:cNvPr>
          <p:cNvSpPr txBox="1"/>
          <p:nvPr/>
        </p:nvSpPr>
        <p:spPr>
          <a:xfrm>
            <a:off x="4842885" y="3069913"/>
            <a:ext cx="2784994" cy="3391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2183" tIns="42183" rIns="42183" bIns="42183" numCol="1" spcCol="38100" rtlCol="0" anchor="t">
            <a:spAutoFit/>
          </a:bodyPr>
          <a:lstStyle/>
          <a:p>
            <a:pPr algn="ctr" defTabSz="421858"/>
            <a:endParaRPr lang="en-GB" sz="1650">
              <a:solidFill>
                <a:schemeClr val="bg1"/>
              </a:solidFill>
              <a:latin typeface="Arial"/>
              <a:cs typeface="Arial"/>
            </a:endParaRPr>
          </a:p>
        </p:txBody>
      </p:sp>
      <p:sp>
        <p:nvSpPr>
          <p:cNvPr id="2" name="Slide Number Placeholder 1">
            <a:extLst>
              <a:ext uri="{FF2B5EF4-FFF2-40B4-BE49-F238E27FC236}">
                <a16:creationId xmlns:a16="http://schemas.microsoft.com/office/drawing/2014/main" id="{E256F558-A64A-4070-8E1D-E1535D74E911}"/>
              </a:ext>
            </a:extLst>
          </p:cNvPr>
          <p:cNvSpPr>
            <a:spLocks noGrp="1"/>
          </p:cNvSpPr>
          <p:nvPr>
            <p:ph type="sldNum" sz="quarter" idx="10"/>
          </p:nvPr>
        </p:nvSpPr>
        <p:spPr>
          <a:xfrm>
            <a:off x="7884221" y="6054405"/>
            <a:ext cx="158055" cy="248530"/>
          </a:xfrm>
        </p:spPr>
        <p:txBody>
          <a:bodyPr/>
          <a:lstStyle/>
          <a:p>
            <a:fld id="{86CB4B4D-7CA3-9044-876B-883B54F8677D}" type="slidenum">
              <a:rPr lang="en-US" smtClean="0"/>
              <a:t>6</a:t>
            </a:fld>
            <a:endParaRPr lang="en-US"/>
          </a:p>
        </p:txBody>
      </p:sp>
    </p:spTree>
    <p:extLst>
      <p:ext uri="{BB962C8B-B14F-4D97-AF65-F5344CB8AC3E}">
        <p14:creationId xmlns:p14="http://schemas.microsoft.com/office/powerpoint/2010/main" val="17271647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71AD0B-FEB4-E0C8-C5E1-48441284830B}"/>
              </a:ext>
            </a:extLst>
          </p:cNvPr>
          <p:cNvSpPr>
            <a:spLocks noGrp="1"/>
          </p:cNvSpPr>
          <p:nvPr>
            <p:ph type="sldNum" sz="quarter" idx="2"/>
          </p:nvPr>
        </p:nvSpPr>
        <p:spPr>
          <a:xfrm>
            <a:off x="7844148" y="6069024"/>
            <a:ext cx="198129" cy="219291"/>
          </a:xfrm>
        </p:spPr>
        <p:txBody>
          <a:bodyPr/>
          <a:lstStyle/>
          <a:p>
            <a:fld id="{86CB4B4D-7CA3-9044-876B-883B54F8677D}" type="slidenum">
              <a:rPr lang="en-US" smtClean="0"/>
              <a:t>7</a:t>
            </a:fld>
            <a:endParaRPr lang="en-US"/>
          </a:p>
        </p:txBody>
      </p:sp>
      <p:sp>
        <p:nvSpPr>
          <p:cNvPr id="10" name="Google Shape;98;p3">
            <a:extLst>
              <a:ext uri="{FF2B5EF4-FFF2-40B4-BE49-F238E27FC236}">
                <a16:creationId xmlns:a16="http://schemas.microsoft.com/office/drawing/2014/main" id="{107D3C44-42BB-7193-8E0D-D6006785F58F}"/>
              </a:ext>
            </a:extLst>
          </p:cNvPr>
          <p:cNvSpPr txBox="1"/>
          <p:nvPr/>
        </p:nvSpPr>
        <p:spPr>
          <a:xfrm>
            <a:off x="245065" y="338762"/>
            <a:ext cx="8116225" cy="792851"/>
          </a:xfrm>
          <a:prstGeom prst="rect">
            <a:avLst/>
          </a:prstGeom>
          <a:noFill/>
          <a:ln>
            <a:noFill/>
          </a:ln>
        </p:spPr>
        <p:txBody>
          <a:bodyPr spcFirstLastPara="1" wrap="square" lIns="0" tIns="0" rIns="0" bIns="0" anchor="t" anchorCtr="0">
            <a:noAutofit/>
          </a:bodyPr>
          <a:lstStyle/>
          <a:p>
            <a:r>
              <a:rPr lang="en-GB" sz="2400" b="1">
                <a:solidFill>
                  <a:srgbClr val="5D91BC"/>
                </a:solidFill>
                <a:latin typeface="Calibri"/>
                <a:cs typeface="Calibri"/>
              </a:rPr>
              <a:t>On the tarmac</a:t>
            </a:r>
            <a:endParaRPr lang="en-US"/>
          </a:p>
          <a:p>
            <a:r>
              <a:rPr lang="en-GB" b="1">
                <a:solidFill>
                  <a:srgbClr val="434343"/>
                </a:solidFill>
                <a:latin typeface="Calibri"/>
                <a:cs typeface="Calibri"/>
              </a:rPr>
              <a:t>Real-condition operations with AVINOR at Oslo Airport, Norway</a:t>
            </a:r>
            <a:endParaRPr lang="en-GB"/>
          </a:p>
        </p:txBody>
      </p:sp>
      <p:pic>
        <p:nvPicPr>
          <p:cNvPr id="7" name="Google Shape;200;p12" descr="Une image contenant texte, capture d’écran, Parallèle, ligne&#10;&#10;Description générée automatiquement">
            <a:extLst>
              <a:ext uri="{FF2B5EF4-FFF2-40B4-BE49-F238E27FC236}">
                <a16:creationId xmlns:a16="http://schemas.microsoft.com/office/drawing/2014/main" id="{1CB464B9-B310-7DE4-C85A-F781569D0648}"/>
              </a:ext>
            </a:extLst>
          </p:cNvPr>
          <p:cNvPicPr preferRelativeResize="0"/>
          <p:nvPr/>
        </p:nvPicPr>
        <p:blipFill rotWithShape="1">
          <a:blip r:embed="rId3">
            <a:alphaModFix/>
          </a:blip>
          <a:srcRect/>
          <a:stretch/>
        </p:blipFill>
        <p:spPr>
          <a:xfrm>
            <a:off x="323788" y="1003141"/>
            <a:ext cx="5054920" cy="3012915"/>
          </a:xfrm>
          <a:prstGeom prst="rect">
            <a:avLst/>
          </a:prstGeom>
          <a:noFill/>
          <a:ln>
            <a:noFill/>
          </a:ln>
        </p:spPr>
      </p:pic>
      <p:sp>
        <p:nvSpPr>
          <p:cNvPr id="6" name="Google Shape;193;p11">
            <a:extLst>
              <a:ext uri="{FF2B5EF4-FFF2-40B4-BE49-F238E27FC236}">
                <a16:creationId xmlns:a16="http://schemas.microsoft.com/office/drawing/2014/main" id="{BA7E2145-DC8D-E33F-7895-966308DBFF7A}"/>
              </a:ext>
            </a:extLst>
          </p:cNvPr>
          <p:cNvSpPr txBox="1"/>
          <p:nvPr/>
        </p:nvSpPr>
        <p:spPr>
          <a:xfrm>
            <a:off x="699812" y="4011718"/>
            <a:ext cx="7866279" cy="2530296"/>
          </a:xfrm>
          <a:prstGeom prst="rect">
            <a:avLst/>
          </a:prstGeom>
          <a:noFill/>
          <a:ln>
            <a:noFill/>
          </a:ln>
        </p:spPr>
        <p:txBody>
          <a:bodyPr spcFirstLastPara="1" wrap="square" lIns="68572" tIns="34277" rIns="68572" bIns="34277" anchor="t" anchorCtr="0">
            <a:noAutofit/>
          </a:bodyPr>
          <a:lstStyle/>
          <a:p>
            <a:pPr lvl="1">
              <a:lnSpc>
                <a:spcPct val="90000"/>
              </a:lnSpc>
            </a:pPr>
            <a:r>
              <a:rPr lang="en-GB" b="1">
                <a:latin typeface="Calibri"/>
                <a:cs typeface="Calibri"/>
              </a:rPr>
              <a:t>Airport conditions simulation in test track</a:t>
            </a:r>
            <a:endParaRPr lang="fr-FR"/>
          </a:p>
          <a:p>
            <a:pPr marL="285750" lvl="1" indent="-285750">
              <a:lnSpc>
                <a:spcPct val="90000"/>
              </a:lnSpc>
              <a:buFont typeface="Wingdings"/>
              <a:buChar char="ü"/>
            </a:pPr>
            <a:r>
              <a:rPr lang="en-GB">
                <a:latin typeface="Calibri"/>
                <a:cs typeface="Calibri"/>
              </a:rPr>
              <a:t>10 scenarios tested (passable objects, vehicle overtaken, intersection, etc.)</a:t>
            </a:r>
            <a:endParaRPr lang="en-GB"/>
          </a:p>
          <a:p>
            <a:pPr marL="285750" lvl="1" indent="-285750">
              <a:lnSpc>
                <a:spcPct val="90000"/>
              </a:lnSpc>
              <a:buFont typeface="Wingdings"/>
              <a:buChar char="ü"/>
            </a:pPr>
            <a:r>
              <a:rPr lang="en-GB">
                <a:latin typeface="Calibri"/>
                <a:cs typeface="Calibri"/>
              </a:rPr>
              <a:t>Different obstacles: car, pedestrian, barriers, suitcase</a:t>
            </a:r>
            <a:endParaRPr lang="en-GB"/>
          </a:p>
          <a:p>
            <a:pPr marL="285750" lvl="1" indent="-285750">
              <a:lnSpc>
                <a:spcPct val="90000"/>
              </a:lnSpc>
              <a:buFont typeface="Wingdings"/>
              <a:buChar char="ü"/>
            </a:pPr>
            <a:r>
              <a:rPr lang="en-GB">
                <a:latin typeface="Calibri"/>
                <a:cs typeface="Calibri"/>
              </a:rPr>
              <a:t>Simulation of rain until 100mm/h</a:t>
            </a:r>
            <a:endParaRPr lang="en-GB"/>
          </a:p>
          <a:p>
            <a:pPr lvl="1">
              <a:lnSpc>
                <a:spcPct val="90000"/>
              </a:lnSpc>
            </a:pPr>
            <a:r>
              <a:rPr lang="en-GB" b="1">
                <a:latin typeface="Calibri"/>
                <a:cs typeface="Calibri"/>
              </a:rPr>
              <a:t>Trailers management in the airport</a:t>
            </a:r>
            <a:endParaRPr/>
          </a:p>
          <a:p>
            <a:pPr marL="342900" lvl="1" indent="-342900">
              <a:lnSpc>
                <a:spcPct val="90000"/>
              </a:lnSpc>
              <a:buFont typeface="Wingdings"/>
              <a:buChar char="ü"/>
            </a:pPr>
            <a:r>
              <a:rPr lang="en-GB">
                <a:latin typeface="Calibri"/>
                <a:cs typeface="Calibri"/>
              </a:rPr>
              <a:t>Operations in snow condition done, </a:t>
            </a:r>
            <a:r>
              <a:rPr lang="en-GB" err="1">
                <a:latin typeface="Calibri"/>
                <a:cs typeface="Calibri"/>
              </a:rPr>
              <a:t>datas</a:t>
            </a:r>
            <a:r>
              <a:rPr lang="en-GB">
                <a:latin typeface="Calibri"/>
                <a:cs typeface="Calibri"/>
              </a:rPr>
              <a:t> under analysis</a:t>
            </a:r>
            <a:endParaRPr/>
          </a:p>
          <a:p>
            <a:pPr lvl="1">
              <a:lnSpc>
                <a:spcPct val="90000"/>
              </a:lnSpc>
              <a:buSzPts val="3000"/>
            </a:pPr>
            <a:endParaRPr lang="en-GB" b="1">
              <a:latin typeface="Calibri"/>
              <a:ea typeface="Calibri"/>
              <a:cs typeface="Calibri"/>
            </a:endParaRPr>
          </a:p>
          <a:p>
            <a:pPr marL="342900" indent="-247650">
              <a:lnSpc>
                <a:spcPct val="90000"/>
              </a:lnSpc>
              <a:buSzPts val="1600"/>
              <a:buFont typeface="Calibri"/>
              <a:buAutoNum type="arabicParenR"/>
            </a:pPr>
            <a:endParaRPr lang="en-GB" sz="1600">
              <a:latin typeface="Calibri"/>
              <a:cs typeface="Calibri"/>
            </a:endParaRPr>
          </a:p>
          <a:p>
            <a:pPr lvl="1">
              <a:lnSpc>
                <a:spcPct val="90000"/>
              </a:lnSpc>
              <a:spcBef>
                <a:spcPts val="675"/>
              </a:spcBef>
              <a:buSzPts val="3000"/>
            </a:pPr>
            <a:endParaRPr>
              <a:latin typeface="Calibri"/>
              <a:ea typeface="Calibri"/>
              <a:cs typeface="Calibri"/>
            </a:endParaRPr>
          </a:p>
        </p:txBody>
      </p:sp>
      <p:pic>
        <p:nvPicPr>
          <p:cNvPr id="9" name="Image 8" descr="Une image contenant ciel, plein air, roue, transport&#10;&#10;Description générée automatiquement">
            <a:extLst>
              <a:ext uri="{FF2B5EF4-FFF2-40B4-BE49-F238E27FC236}">
                <a16:creationId xmlns:a16="http://schemas.microsoft.com/office/drawing/2014/main" id="{E4A0290B-E56F-8BF1-FA22-A6FCEF696ED1}"/>
              </a:ext>
            </a:extLst>
          </p:cNvPr>
          <p:cNvPicPr>
            <a:picLocks noChangeAspect="1"/>
          </p:cNvPicPr>
          <p:nvPr/>
        </p:nvPicPr>
        <p:blipFill>
          <a:blip r:embed="rId4"/>
          <a:stretch>
            <a:fillRect/>
          </a:stretch>
        </p:blipFill>
        <p:spPr>
          <a:xfrm>
            <a:off x="5542761" y="39368"/>
            <a:ext cx="2974023" cy="2189957"/>
          </a:xfrm>
          <a:prstGeom prst="rect">
            <a:avLst/>
          </a:prstGeom>
        </p:spPr>
      </p:pic>
    </p:spTree>
    <p:extLst>
      <p:ext uri="{BB962C8B-B14F-4D97-AF65-F5344CB8AC3E}">
        <p14:creationId xmlns:p14="http://schemas.microsoft.com/office/powerpoint/2010/main" val="29880656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71AD0B-FEB4-E0C8-C5E1-48441284830B}"/>
              </a:ext>
            </a:extLst>
          </p:cNvPr>
          <p:cNvSpPr>
            <a:spLocks noGrp="1"/>
          </p:cNvSpPr>
          <p:nvPr>
            <p:ph type="sldNum" sz="quarter" idx="2"/>
          </p:nvPr>
        </p:nvSpPr>
        <p:spPr>
          <a:xfrm>
            <a:off x="7844148" y="6069024"/>
            <a:ext cx="198129" cy="219291"/>
          </a:xfrm>
        </p:spPr>
        <p:txBody>
          <a:bodyPr/>
          <a:lstStyle/>
          <a:p>
            <a:fld id="{86CB4B4D-7CA3-9044-876B-883B54F8677D}" type="slidenum">
              <a:rPr lang="en-US" smtClean="0"/>
              <a:t>8</a:t>
            </a:fld>
            <a:endParaRPr lang="en-US"/>
          </a:p>
        </p:txBody>
      </p:sp>
      <p:sp>
        <p:nvSpPr>
          <p:cNvPr id="10" name="Google Shape;98;p3">
            <a:extLst>
              <a:ext uri="{FF2B5EF4-FFF2-40B4-BE49-F238E27FC236}">
                <a16:creationId xmlns:a16="http://schemas.microsoft.com/office/drawing/2014/main" id="{107D3C44-42BB-7193-8E0D-D6006785F58F}"/>
              </a:ext>
            </a:extLst>
          </p:cNvPr>
          <p:cNvSpPr txBox="1"/>
          <p:nvPr/>
        </p:nvSpPr>
        <p:spPr>
          <a:xfrm>
            <a:off x="210429" y="188671"/>
            <a:ext cx="8116225" cy="1046851"/>
          </a:xfrm>
          <a:prstGeom prst="rect">
            <a:avLst/>
          </a:prstGeom>
          <a:noFill/>
          <a:ln>
            <a:noFill/>
          </a:ln>
        </p:spPr>
        <p:txBody>
          <a:bodyPr spcFirstLastPara="1" wrap="square" lIns="0" tIns="0" rIns="0" bIns="0" anchor="t" anchorCtr="0">
            <a:noAutofit/>
          </a:bodyPr>
          <a:lstStyle/>
          <a:p>
            <a:r>
              <a:rPr lang="en-GB" sz="2400" b="1">
                <a:solidFill>
                  <a:srgbClr val="5D91BC"/>
                </a:solidFill>
                <a:latin typeface="Calibri"/>
                <a:cs typeface="Calibri"/>
              </a:rPr>
              <a:t>On the road</a:t>
            </a:r>
            <a:endParaRPr lang="en-US"/>
          </a:p>
          <a:p>
            <a:r>
              <a:rPr lang="en-GB" b="1">
                <a:solidFill>
                  <a:srgbClr val="434343"/>
                </a:solidFill>
                <a:latin typeface="Calibri"/>
                <a:cs typeface="Calibri"/>
              </a:rPr>
              <a:t>Hub-to-hub with ROTAX and DB SCHENKER in </a:t>
            </a:r>
            <a:r>
              <a:rPr lang="en-GB" b="1" err="1">
                <a:solidFill>
                  <a:srgbClr val="434343"/>
                </a:solidFill>
                <a:latin typeface="Calibri"/>
                <a:cs typeface="Calibri"/>
              </a:rPr>
              <a:t>Gunskirchen</a:t>
            </a:r>
            <a:r>
              <a:rPr lang="en-GB" b="1">
                <a:solidFill>
                  <a:srgbClr val="434343"/>
                </a:solidFill>
                <a:latin typeface="Calibri"/>
                <a:cs typeface="Calibri"/>
              </a:rPr>
              <a:t>, Austria</a:t>
            </a:r>
            <a:endParaRPr lang="en-GB"/>
          </a:p>
        </p:txBody>
      </p:sp>
      <p:pic>
        <p:nvPicPr>
          <p:cNvPr id="6" name="Image 5" descr="Une image contenant texte, capture d’écran, carte&#10;&#10;Description générée automatiquement">
            <a:extLst>
              <a:ext uri="{FF2B5EF4-FFF2-40B4-BE49-F238E27FC236}">
                <a16:creationId xmlns:a16="http://schemas.microsoft.com/office/drawing/2014/main" id="{20689C9D-19A3-EA20-4400-54A84D30DEB3}"/>
              </a:ext>
            </a:extLst>
          </p:cNvPr>
          <p:cNvPicPr>
            <a:picLocks noChangeAspect="1"/>
          </p:cNvPicPr>
          <p:nvPr/>
        </p:nvPicPr>
        <p:blipFill>
          <a:blip r:embed="rId3"/>
          <a:stretch>
            <a:fillRect/>
          </a:stretch>
        </p:blipFill>
        <p:spPr>
          <a:xfrm>
            <a:off x="210589" y="1396601"/>
            <a:ext cx="4378030" cy="2026511"/>
          </a:xfrm>
          <a:prstGeom prst="rect">
            <a:avLst/>
          </a:prstGeom>
        </p:spPr>
      </p:pic>
      <p:sp>
        <p:nvSpPr>
          <p:cNvPr id="11" name="Google Shape;193;p11">
            <a:extLst>
              <a:ext uri="{FF2B5EF4-FFF2-40B4-BE49-F238E27FC236}">
                <a16:creationId xmlns:a16="http://schemas.microsoft.com/office/drawing/2014/main" id="{73090E18-2328-2F5F-5A5C-9EF5CA6B0C13}"/>
              </a:ext>
            </a:extLst>
          </p:cNvPr>
          <p:cNvSpPr txBox="1"/>
          <p:nvPr/>
        </p:nvSpPr>
        <p:spPr>
          <a:xfrm>
            <a:off x="323270" y="3477558"/>
            <a:ext cx="8131611" cy="2530296"/>
          </a:xfrm>
          <a:prstGeom prst="rect">
            <a:avLst/>
          </a:prstGeom>
          <a:noFill/>
          <a:ln>
            <a:noFill/>
          </a:ln>
        </p:spPr>
        <p:txBody>
          <a:bodyPr spcFirstLastPara="1" wrap="square" lIns="68572" tIns="34277" rIns="68572" bIns="34277" anchor="t" anchorCtr="0">
            <a:noAutofit/>
          </a:bodyPr>
          <a:lstStyle/>
          <a:p>
            <a:pPr lvl="1">
              <a:lnSpc>
                <a:spcPct val="90000"/>
              </a:lnSpc>
            </a:pPr>
            <a:r>
              <a:rPr lang="en-GB" b="1">
                <a:latin typeface="Calibri"/>
                <a:cs typeface="Calibri"/>
              </a:rPr>
              <a:t>Logistics </a:t>
            </a:r>
            <a:r>
              <a:rPr lang="en-GB" b="1" err="1">
                <a:latin typeface="Calibri"/>
                <a:cs typeface="Calibri"/>
              </a:rPr>
              <a:t>maneuvers</a:t>
            </a:r>
            <a:r>
              <a:rPr lang="en-GB" b="1">
                <a:latin typeface="Calibri"/>
                <a:cs typeface="Calibri"/>
              </a:rPr>
              <a:t> simulation in test track</a:t>
            </a:r>
            <a:endParaRPr lang="fr-FR"/>
          </a:p>
          <a:p>
            <a:pPr marL="285750" lvl="1" indent="-285750">
              <a:lnSpc>
                <a:spcPct val="90000"/>
              </a:lnSpc>
              <a:buFont typeface="Wingdings"/>
              <a:buChar char="ü"/>
            </a:pPr>
            <a:r>
              <a:rPr lang="en-GB">
                <a:latin typeface="Calibri"/>
                <a:cs typeface="Calibri"/>
              </a:rPr>
              <a:t>8 scenarios tested (passable objects, vehicle overtaken, running backwards, etc.)</a:t>
            </a:r>
            <a:endParaRPr lang="en-GB"/>
          </a:p>
          <a:p>
            <a:pPr marL="285750" lvl="1" indent="-285750">
              <a:lnSpc>
                <a:spcPct val="90000"/>
              </a:lnSpc>
              <a:buFont typeface="Wingdings"/>
              <a:buChar char="ü"/>
            </a:pPr>
            <a:r>
              <a:rPr lang="en-GB">
                <a:latin typeface="Calibri"/>
                <a:cs typeface="Calibri"/>
              </a:rPr>
              <a:t>Different obstacles: car, pedestrian, barriers, pallets</a:t>
            </a:r>
            <a:endParaRPr/>
          </a:p>
          <a:p>
            <a:pPr marL="285750" lvl="1" indent="-285750">
              <a:lnSpc>
                <a:spcPct val="90000"/>
              </a:lnSpc>
              <a:buFont typeface="Wingdings"/>
              <a:buChar char="ü"/>
            </a:pPr>
            <a:r>
              <a:rPr lang="en-GB">
                <a:latin typeface="Calibri"/>
                <a:cs typeface="Calibri"/>
              </a:rPr>
              <a:t>Simulation of rain until 100mm/h</a:t>
            </a:r>
            <a:endParaRPr/>
          </a:p>
          <a:p>
            <a:pPr lvl="1" indent="0">
              <a:lnSpc>
                <a:spcPct val="90000"/>
              </a:lnSpc>
            </a:pPr>
            <a:r>
              <a:rPr lang="en-GB" b="1">
                <a:latin typeface="Calibri"/>
                <a:ea typeface="Calibri"/>
                <a:cs typeface="Calibri"/>
              </a:rPr>
              <a:t>  Swap body container displacement from point A to B and B to A driving </a:t>
            </a:r>
            <a:r>
              <a:rPr lang="en-GB" b="1">
                <a:latin typeface="Calibri"/>
                <a:ea typeface="Calibri"/>
                <a:cs typeface="Calibri"/>
                <a:sym typeface="Calibri"/>
              </a:rPr>
              <a:t>through </a:t>
            </a:r>
            <a:r>
              <a:rPr lang="en-GB" b="1">
                <a:latin typeface="Calibri"/>
                <a:ea typeface="Calibri"/>
                <a:cs typeface="Calibri"/>
              </a:rPr>
              <a:t>public road equipped with traffic lights (V2I)</a:t>
            </a:r>
            <a:endParaRPr lang="en-GB"/>
          </a:p>
          <a:p>
            <a:pPr marL="285750" lvl="1" indent="-285750">
              <a:lnSpc>
                <a:spcPct val="90000"/>
              </a:lnSpc>
              <a:buFont typeface="Wingdings"/>
              <a:buChar char="ü"/>
            </a:pPr>
            <a:r>
              <a:rPr lang="en-GB">
                <a:latin typeface="Calibri"/>
                <a:ea typeface="Calibri"/>
                <a:cs typeface="Calibri"/>
              </a:rPr>
              <a:t>Route described above in auto mode with different levels of </a:t>
            </a:r>
            <a:r>
              <a:rPr lang="en-GB">
                <a:latin typeface="Calibri"/>
                <a:ea typeface="Calibri"/>
                <a:cs typeface="Calibri"/>
                <a:sym typeface="Calibri"/>
              </a:rPr>
              <a:t>mixed traffic </a:t>
            </a:r>
            <a:r>
              <a:rPr lang="en-GB">
                <a:latin typeface="Calibri"/>
                <a:ea typeface="Calibri"/>
                <a:cs typeface="Calibri"/>
              </a:rPr>
              <a:t>management (none, low, normal) at 20kph</a:t>
            </a:r>
            <a:endParaRPr lang="en-GB"/>
          </a:p>
          <a:p>
            <a:pPr marL="285750" lvl="1" indent="-285750">
              <a:lnSpc>
                <a:spcPct val="90000"/>
              </a:lnSpc>
              <a:buFont typeface="Wingdings"/>
              <a:buChar char="ü"/>
            </a:pPr>
            <a:r>
              <a:rPr lang="en-GB">
                <a:latin typeface="Calibri"/>
                <a:ea typeface="Calibri"/>
                <a:cs typeface="Calibri"/>
              </a:rPr>
              <a:t>2 months of operations, successful under normal and rainy conditions</a:t>
            </a:r>
            <a:endParaRPr/>
          </a:p>
          <a:p>
            <a:pPr lvl="1">
              <a:lnSpc>
                <a:spcPct val="90000"/>
              </a:lnSpc>
              <a:buSzPts val="3000"/>
            </a:pPr>
            <a:endParaRPr lang="en-GB" b="1">
              <a:latin typeface="Calibri"/>
              <a:ea typeface="Calibri"/>
              <a:cs typeface="Calibri"/>
            </a:endParaRPr>
          </a:p>
          <a:p>
            <a:pPr marL="342900" indent="-247650">
              <a:lnSpc>
                <a:spcPct val="90000"/>
              </a:lnSpc>
              <a:buSzPts val="1600"/>
              <a:buFont typeface="Calibri"/>
              <a:buAutoNum type="arabicParenR"/>
            </a:pPr>
            <a:endParaRPr lang="en-GB" sz="1600">
              <a:latin typeface="Calibri"/>
              <a:cs typeface="Calibri"/>
            </a:endParaRPr>
          </a:p>
          <a:p>
            <a:pPr lvl="1">
              <a:lnSpc>
                <a:spcPct val="90000"/>
              </a:lnSpc>
              <a:spcBef>
                <a:spcPts val="675"/>
              </a:spcBef>
              <a:buSzPts val="3000"/>
            </a:pPr>
            <a:endParaRPr>
              <a:latin typeface="Calibri"/>
              <a:ea typeface="Calibri"/>
              <a:cs typeface="Calibri"/>
            </a:endParaRPr>
          </a:p>
        </p:txBody>
      </p:sp>
    </p:spTree>
    <p:extLst>
      <p:ext uri="{BB962C8B-B14F-4D97-AF65-F5344CB8AC3E}">
        <p14:creationId xmlns:p14="http://schemas.microsoft.com/office/powerpoint/2010/main" val="11868018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71AD0B-FEB4-E0C8-C5E1-48441284830B}"/>
              </a:ext>
            </a:extLst>
          </p:cNvPr>
          <p:cNvSpPr>
            <a:spLocks noGrp="1"/>
          </p:cNvSpPr>
          <p:nvPr>
            <p:ph type="sldNum" sz="quarter" idx="2"/>
          </p:nvPr>
        </p:nvSpPr>
        <p:spPr>
          <a:xfrm>
            <a:off x="7844148" y="6069024"/>
            <a:ext cx="198129" cy="219291"/>
          </a:xfrm>
        </p:spPr>
        <p:txBody>
          <a:bodyPr/>
          <a:lstStyle/>
          <a:p>
            <a:fld id="{86CB4B4D-7CA3-9044-876B-883B54F8677D}" type="slidenum">
              <a:rPr lang="en-US" smtClean="0"/>
              <a:t>9</a:t>
            </a:fld>
            <a:endParaRPr lang="en-US"/>
          </a:p>
        </p:txBody>
      </p:sp>
      <p:sp>
        <p:nvSpPr>
          <p:cNvPr id="10" name="Google Shape;98;p3">
            <a:extLst>
              <a:ext uri="{FF2B5EF4-FFF2-40B4-BE49-F238E27FC236}">
                <a16:creationId xmlns:a16="http://schemas.microsoft.com/office/drawing/2014/main" id="{107D3C44-42BB-7193-8E0D-D6006785F58F}"/>
              </a:ext>
            </a:extLst>
          </p:cNvPr>
          <p:cNvSpPr txBox="1"/>
          <p:nvPr/>
        </p:nvSpPr>
        <p:spPr>
          <a:xfrm>
            <a:off x="245065" y="338762"/>
            <a:ext cx="8116225" cy="723579"/>
          </a:xfrm>
          <a:prstGeom prst="rect">
            <a:avLst/>
          </a:prstGeom>
          <a:noFill/>
          <a:ln>
            <a:noFill/>
          </a:ln>
        </p:spPr>
        <p:txBody>
          <a:bodyPr spcFirstLastPara="1" wrap="square" lIns="0" tIns="0" rIns="0" bIns="0" anchor="t" anchorCtr="0">
            <a:noAutofit/>
          </a:bodyPr>
          <a:lstStyle/>
          <a:p>
            <a:r>
              <a:rPr lang="en-GB" sz="2400" b="1">
                <a:solidFill>
                  <a:srgbClr val="5D91BC"/>
                </a:solidFill>
                <a:latin typeface="Calibri"/>
                <a:cs typeface="Calibri"/>
              </a:rPr>
              <a:t>At the port</a:t>
            </a:r>
            <a:endParaRPr lang="en-US"/>
          </a:p>
          <a:p>
            <a:r>
              <a:rPr lang="en-GB" b="1">
                <a:solidFill>
                  <a:srgbClr val="434343"/>
                </a:solidFill>
                <a:latin typeface="Calibri"/>
                <a:cs typeface="Calibri"/>
              </a:rPr>
              <a:t>Real-condition scenarios with DFDS in Vlaardingen, The Netherlands</a:t>
            </a:r>
            <a:endParaRPr lang="en-GB"/>
          </a:p>
        </p:txBody>
      </p:sp>
      <p:pic>
        <p:nvPicPr>
          <p:cNvPr id="7" name="Image 6" descr="Diagram, application&#10;&#10;Description automatically generated">
            <a:extLst>
              <a:ext uri="{FF2B5EF4-FFF2-40B4-BE49-F238E27FC236}">
                <a16:creationId xmlns:a16="http://schemas.microsoft.com/office/drawing/2014/main" id="{48B6E494-2848-67C2-C9AA-2E18F8B28CF4}"/>
              </a:ext>
            </a:extLst>
          </p:cNvPr>
          <p:cNvPicPr>
            <a:picLocks noChangeAspect="1"/>
          </p:cNvPicPr>
          <p:nvPr/>
        </p:nvPicPr>
        <p:blipFill>
          <a:blip r:embed="rId4"/>
          <a:stretch>
            <a:fillRect/>
          </a:stretch>
        </p:blipFill>
        <p:spPr>
          <a:xfrm>
            <a:off x="154279" y="1006897"/>
            <a:ext cx="3769742" cy="2917474"/>
          </a:xfrm>
          <a:prstGeom prst="rect">
            <a:avLst/>
          </a:prstGeom>
        </p:spPr>
      </p:pic>
      <p:pic>
        <p:nvPicPr>
          <p:cNvPr id="8" name="Média en ligne 7" title="Autonomous Terminal Tractor in First Roll-on/Roll-off (RoRo) Port Operations">
            <a:hlinkClick r:id="" action="ppaction://media"/>
            <a:extLst>
              <a:ext uri="{FF2B5EF4-FFF2-40B4-BE49-F238E27FC236}">
                <a16:creationId xmlns:a16="http://schemas.microsoft.com/office/drawing/2014/main" id="{8D95C7F3-7E96-BE13-1C39-46358BB4C84E}"/>
              </a:ext>
            </a:extLst>
          </p:cNvPr>
          <p:cNvPicPr>
            <a:picLocks noRot="1" noChangeAspect="1"/>
          </p:cNvPicPr>
          <p:nvPr>
            <a:videoFile r:link="rId1"/>
          </p:nvPr>
        </p:nvPicPr>
        <p:blipFill>
          <a:blip r:embed="rId5"/>
          <a:stretch>
            <a:fillRect/>
          </a:stretch>
        </p:blipFill>
        <p:spPr>
          <a:xfrm>
            <a:off x="4019800" y="1219318"/>
            <a:ext cx="4451730" cy="2501924"/>
          </a:xfrm>
          <a:prstGeom prst="rect">
            <a:avLst/>
          </a:prstGeom>
        </p:spPr>
      </p:pic>
      <p:sp>
        <p:nvSpPr>
          <p:cNvPr id="4" name="Google Shape;193;p11">
            <a:extLst>
              <a:ext uri="{FF2B5EF4-FFF2-40B4-BE49-F238E27FC236}">
                <a16:creationId xmlns:a16="http://schemas.microsoft.com/office/drawing/2014/main" id="{03896813-A108-C066-F6AD-039BB50511DA}"/>
              </a:ext>
            </a:extLst>
          </p:cNvPr>
          <p:cNvSpPr txBox="1"/>
          <p:nvPr/>
        </p:nvSpPr>
        <p:spPr>
          <a:xfrm>
            <a:off x="417863" y="3932347"/>
            <a:ext cx="8131611" cy="2359287"/>
          </a:xfrm>
          <a:prstGeom prst="rect">
            <a:avLst/>
          </a:prstGeom>
          <a:noFill/>
          <a:ln>
            <a:noFill/>
          </a:ln>
        </p:spPr>
        <p:txBody>
          <a:bodyPr spcFirstLastPara="1" wrap="square" lIns="68572" tIns="34277" rIns="68572" bIns="34277" anchor="t" anchorCtr="0">
            <a:noAutofit/>
          </a:bodyPr>
          <a:lstStyle/>
          <a:p>
            <a:pPr lvl="1">
              <a:lnSpc>
                <a:spcPct val="90000"/>
              </a:lnSpc>
            </a:pPr>
            <a:r>
              <a:rPr lang="en-GB" b="1">
                <a:latin typeface="Calibri"/>
                <a:cs typeface="Calibri"/>
              </a:rPr>
              <a:t>Usual port situations simulation in test track</a:t>
            </a:r>
            <a:endParaRPr lang="fr-FR"/>
          </a:p>
          <a:p>
            <a:pPr marL="285750" lvl="1" indent="-285750">
              <a:lnSpc>
                <a:spcPct val="90000"/>
              </a:lnSpc>
              <a:buFont typeface="Wingdings"/>
              <a:buChar char="ü"/>
            </a:pPr>
            <a:r>
              <a:rPr lang="en-GB">
                <a:latin typeface="Calibri"/>
                <a:cs typeface="Calibri"/>
              </a:rPr>
              <a:t>9 scenarios tested (passable objects, vehicle overtaken, roundabout, etc.)</a:t>
            </a:r>
            <a:endParaRPr lang="en-GB"/>
          </a:p>
          <a:p>
            <a:pPr marL="285750" lvl="1" indent="-285750">
              <a:lnSpc>
                <a:spcPct val="90000"/>
              </a:lnSpc>
              <a:buFont typeface="Wingdings"/>
              <a:buChar char="ü"/>
            </a:pPr>
            <a:r>
              <a:rPr lang="en-GB">
                <a:latin typeface="Calibri"/>
                <a:cs typeface="Calibri"/>
              </a:rPr>
              <a:t>Different obstacles: car, pedestrian, barriers, pallets</a:t>
            </a:r>
            <a:endParaRPr/>
          </a:p>
          <a:p>
            <a:pPr marL="285750" lvl="1" indent="-285750">
              <a:lnSpc>
                <a:spcPct val="90000"/>
              </a:lnSpc>
              <a:buFont typeface="Wingdings"/>
              <a:buChar char="ü"/>
            </a:pPr>
            <a:r>
              <a:rPr lang="en-GB">
                <a:latin typeface="Calibri"/>
                <a:cs typeface="Calibri"/>
              </a:rPr>
              <a:t>Simulation of rain until 100mm/h</a:t>
            </a:r>
            <a:endParaRPr/>
          </a:p>
          <a:p>
            <a:pPr lvl="1">
              <a:lnSpc>
                <a:spcPct val="90000"/>
              </a:lnSpc>
            </a:pPr>
            <a:r>
              <a:rPr lang="en-GB" b="1">
                <a:latin typeface="Calibri"/>
                <a:cs typeface="Calibri"/>
              </a:rPr>
              <a:t>Trailer management in the port</a:t>
            </a:r>
            <a:endParaRPr lang="en-GB"/>
          </a:p>
          <a:p>
            <a:pPr marL="285750" lvl="1" indent="-285750">
              <a:lnSpc>
                <a:spcPct val="90000"/>
              </a:lnSpc>
              <a:buFont typeface="Wingdings"/>
              <a:buChar char="ü"/>
            </a:pPr>
            <a:r>
              <a:rPr lang="en-GB">
                <a:latin typeface="Calibri"/>
                <a:ea typeface="Calibri"/>
                <a:cs typeface="Calibri"/>
              </a:rPr>
              <a:t>3 phases: </a:t>
            </a:r>
            <a:r>
              <a:rPr lang="en-GB">
                <a:solidFill>
                  <a:srgbClr val="EE8A00"/>
                </a:solidFill>
                <a:latin typeface="Calibri"/>
                <a:ea typeface="Calibri"/>
                <a:cs typeface="Calibri"/>
              </a:rPr>
              <a:t>trailer management in the port (1)</a:t>
            </a:r>
            <a:r>
              <a:rPr lang="en-GB">
                <a:latin typeface="Calibri"/>
                <a:ea typeface="Calibri"/>
                <a:cs typeface="Calibri"/>
              </a:rPr>
              <a:t>, </a:t>
            </a:r>
            <a:r>
              <a:rPr lang="en-GB">
                <a:solidFill>
                  <a:srgbClr val="01AF4B"/>
                </a:solidFill>
                <a:latin typeface="Calibri"/>
                <a:ea typeface="Calibri"/>
                <a:cs typeface="Calibri"/>
              </a:rPr>
              <a:t>going in and out the site to communicate with barriers system (2)</a:t>
            </a:r>
            <a:r>
              <a:rPr lang="en-GB">
                <a:latin typeface="Calibri"/>
                <a:ea typeface="Calibri"/>
                <a:cs typeface="Calibri"/>
              </a:rPr>
              <a:t>, </a:t>
            </a:r>
            <a:r>
              <a:rPr lang="en-GB">
                <a:solidFill>
                  <a:srgbClr val="002B45"/>
                </a:solidFill>
                <a:latin typeface="Calibri"/>
                <a:ea typeface="Calibri"/>
                <a:cs typeface="Calibri"/>
              </a:rPr>
              <a:t>trailer management in a vessel (3)</a:t>
            </a:r>
            <a:endParaRPr lang="en-GB">
              <a:solidFill>
                <a:srgbClr val="002B45"/>
              </a:solidFill>
            </a:endParaRPr>
          </a:p>
          <a:p>
            <a:pPr marL="285750" lvl="1" indent="-285750">
              <a:lnSpc>
                <a:spcPct val="90000"/>
              </a:lnSpc>
              <a:buFont typeface="Wingdings"/>
              <a:buChar char="ü"/>
            </a:pPr>
            <a:r>
              <a:rPr lang="en-GB">
                <a:latin typeface="Calibri"/>
                <a:ea typeface="Calibri"/>
                <a:cs typeface="Calibri"/>
              </a:rPr>
              <a:t>Operations finished, under analysis</a:t>
            </a:r>
            <a:endParaRPr lang="en-GB"/>
          </a:p>
          <a:p>
            <a:pPr lvl="1">
              <a:lnSpc>
                <a:spcPct val="90000"/>
              </a:lnSpc>
            </a:pPr>
            <a:br>
              <a:rPr lang="en-US"/>
            </a:br>
            <a:br>
              <a:rPr lang="en-US"/>
            </a:br>
            <a:endParaRPr lang="en-US"/>
          </a:p>
        </p:txBody>
      </p:sp>
    </p:spTree>
    <p:extLst>
      <p:ext uri="{BB962C8B-B14F-4D97-AF65-F5344CB8AC3E}">
        <p14:creationId xmlns:p14="http://schemas.microsoft.com/office/powerpoint/2010/main" val="242733505"/>
      </p:ext>
    </p:extLst>
  </p:cSld>
  <p:clrMapOvr>
    <a:masterClrMapping/>
  </p:clrMapOvr>
</p:sld>
</file>

<file path=ppt/theme/theme1.xml><?xml version="1.0" encoding="utf-8"?>
<a:theme xmlns:a="http://schemas.openxmlformats.org/drawingml/2006/main" name="Tema de Office">
  <a:themeElements>
    <a:clrScheme name="Tema de Offic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Tema de Office">
      <a:majorFont>
        <a:latin typeface="Calibri"/>
        <a:ea typeface="Calibri"/>
        <a:cs typeface="Calibri"/>
      </a:majorFont>
      <a:minorFont>
        <a:latin typeface="Helvetica"/>
        <a:ea typeface="Helvetica"/>
        <a:cs typeface="Helvetica"/>
      </a:minorFont>
    </a:fontScheme>
    <a:fmtScheme name="Tema d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ctr" defTabSz="457200" rtl="0" fontAlgn="auto" latinLnBrk="0" hangingPunct="0">
          <a:lnSpc>
            <a:spcPct val="100000"/>
          </a:lnSpc>
          <a:spcBef>
            <a:spcPts val="0"/>
          </a:spcBef>
          <a:spcAft>
            <a:spcPts val="0"/>
          </a:spcAft>
          <a:buClrTx/>
          <a:buSzTx/>
          <a:buFontTx/>
          <a:buNone/>
          <a:tabLst/>
          <a:defRPr kumimoji="0" sz="2500" i="0" u="none" strike="noStrike" cap="none" spc="0" normalizeH="0" baseline="0" dirty="0">
            <a:ln>
              <a:noFill/>
            </a:ln>
            <a:solidFill>
              <a:srgbClr val="001A37"/>
            </a:solidFill>
            <a:effectLst/>
            <a:uFillTx/>
            <a:latin typeface="+mn-lt"/>
            <a:ea typeface="+mj-ea"/>
            <a:cs typeface="+mj-cs"/>
            <a:sym typeface="Calibri"/>
          </a:defRPr>
        </a:def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Tema de Office">
  <a:themeElements>
    <a:clrScheme name="Tema de Offic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Tema de Office">
      <a:majorFont>
        <a:latin typeface="Calibri"/>
        <a:ea typeface="Calibri"/>
        <a:cs typeface="Calibri"/>
      </a:majorFont>
      <a:minorFont>
        <a:latin typeface="Helvetica"/>
        <a:ea typeface="Helvetica"/>
        <a:cs typeface="Helvetica"/>
      </a:minorFont>
    </a:fontScheme>
    <a:fmtScheme name="Tema d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EF3AA0B9121AE4E8BDA1D8E48B1E1BC" ma:contentTypeVersion="20" ma:contentTypeDescription="Create a new document." ma:contentTypeScope="" ma:versionID="5d0582b0210a1304094b2e74bc46b19e">
  <xsd:schema xmlns:xsd="http://www.w3.org/2001/XMLSchema" xmlns:xs="http://www.w3.org/2001/XMLSchema" xmlns:p="http://schemas.microsoft.com/office/2006/metadata/properties" xmlns:ns2="dfe2b035-21b5-43a1-b2ce-f966e27b7ca3" xmlns:ns3="ffc3d8df-1ab8-49e0-80b7-d8edbf193f95" targetNamespace="http://schemas.microsoft.com/office/2006/metadata/properties" ma:root="true" ma:fieldsID="ca2ab4b7a62bb78a89a43d36a7401b58" ns2:_="" ns3:_="">
    <xsd:import namespace="dfe2b035-21b5-43a1-b2ce-f966e27b7ca3"/>
    <xsd:import namespace="ffc3d8df-1ab8-49e0-80b7-d8edbf193f9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3:SharedWithUsers" minOccurs="0"/>
                <xsd:element ref="ns3:SharedWithDetails" minOccurs="0"/>
                <xsd:element ref="ns2:MediaServiceLocation"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e2b035-21b5-43a1-b2ce-f966e27b7c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ef84319a-52f2-4cf9-a7bd-60d2d289de5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fc3d8df-1ab8-49e0-80b7-d8edbf193f95"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196e17f8-e763-411e-8623-93b70d2f2964}" ma:internalName="TaxCatchAll" ma:showField="CatchAllData" ma:web="ffc3d8df-1ab8-49e0-80b7-d8edbf193f9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fe2b035-21b5-43a1-b2ce-f966e27b7ca3">
      <Terms xmlns="http://schemas.microsoft.com/office/infopath/2007/PartnerControls"/>
    </lcf76f155ced4ddcb4097134ff3c332f>
    <TaxCatchAll xmlns="ffc3d8df-1ab8-49e0-80b7-d8edbf193f95" xsi:nil="true"/>
  </documentManagement>
</p:properties>
</file>

<file path=customXml/itemProps1.xml><?xml version="1.0" encoding="utf-8"?>
<ds:datastoreItem xmlns:ds="http://schemas.openxmlformats.org/officeDocument/2006/customXml" ds:itemID="{23EE7A1F-A110-4ECC-B38A-45FE1C93B4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fe2b035-21b5-43a1-b2ce-f966e27b7ca3"/>
    <ds:schemaRef ds:uri="ffc3d8df-1ab8-49e0-80b7-d8edbf193f9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3240D45-A5B0-40CF-8A08-AAB131AC32B3}">
  <ds:schemaRefs>
    <ds:schemaRef ds:uri="http://schemas.microsoft.com/sharepoint/v3/contenttype/forms"/>
  </ds:schemaRefs>
</ds:datastoreItem>
</file>

<file path=customXml/itemProps3.xml><?xml version="1.0" encoding="utf-8"?>
<ds:datastoreItem xmlns:ds="http://schemas.openxmlformats.org/officeDocument/2006/customXml" ds:itemID="{95E9F3DD-2543-4F7E-A247-16E8DF8A0E2C}">
  <ds:schemaRefs>
    <ds:schemaRef ds:uri="dfe2b035-21b5-43a1-b2ce-f966e27b7ca3"/>
    <ds:schemaRef ds:uri="ffc3d8df-1ab8-49e0-80b7-d8edbf193f9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1191</Words>
  <Application>Microsoft Office PowerPoint</Application>
  <PresentationFormat>Custom</PresentationFormat>
  <Paragraphs>114</Paragraphs>
  <Slides>14</Slides>
  <Notes>5</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14</vt:i4>
      </vt:variant>
    </vt:vector>
  </HeadingPairs>
  <TitlesOfParts>
    <vt:vector size="24" baseType="lpstr">
      <vt:lpstr>Arial</vt:lpstr>
      <vt:lpstr>Calibri</vt:lpstr>
      <vt:lpstr>Calibri Light</vt:lpstr>
      <vt:lpstr>Helvetica</vt:lpstr>
      <vt:lpstr>Helvetica Neue</vt:lpstr>
      <vt:lpstr>Montserrat Regular</vt:lpstr>
      <vt:lpstr>Roboto</vt:lpstr>
      <vt:lpstr>Roboto Light</vt:lpstr>
      <vt:lpstr>Wingdings</vt:lpstr>
      <vt:lpstr>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Annarita</dc:creator>
  <cp:lastModifiedBy>Luca Colais</cp:lastModifiedBy>
  <cp:revision>144</cp:revision>
  <dcterms:modified xsi:type="dcterms:W3CDTF">2024-04-08T15:05:25Z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0x0101000EF3AA0B9121AE4E8BDA1D8E48B1E1BC</vt:lpwstr>
  </property>
  <property fmtid="{D5CDD505-2E9C-101B-9397-08002B2CF9AE}" pid="3" name="MediaServiceImageTags">
    <vt:lpwstr/>
  </property>
</Properties>
</file>