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B_A18CB864.xml" ContentType="application/vnd.ms-powerpoint.comment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3" r:id="rId5"/>
    <p:sldMasterId id="2147483877" r:id="rId6"/>
  </p:sldMasterIdLst>
  <p:notesMasterIdLst>
    <p:notesMasterId r:id="rId18"/>
  </p:notesMasterIdLst>
  <p:sldIdLst>
    <p:sldId id="256" r:id="rId7"/>
    <p:sldId id="264" r:id="rId8"/>
    <p:sldId id="257" r:id="rId9"/>
    <p:sldId id="258" r:id="rId10"/>
    <p:sldId id="285" r:id="rId11"/>
    <p:sldId id="282" r:id="rId12"/>
    <p:sldId id="286" r:id="rId13"/>
    <p:sldId id="284" r:id="rId14"/>
    <p:sldId id="287" r:id="rId15"/>
    <p:sldId id="283" r:id="rId16"/>
    <p:sldId id="263" r:id="rId17"/>
  </p:sldIdLst>
  <p:sldSz cx="11514138" cy="6477000"/>
  <p:notesSz cx="6858000" cy="9144000"/>
  <p:embeddedFontLst>
    <p:embeddedFont>
      <p:font typeface="Helvetica Neue" panose="020B0604020202020204" charset="0"/>
      <p:regular r:id="rId19"/>
      <p:bold r:id="rId20"/>
      <p:italic r:id="rId21"/>
      <p:boldItalic r:id="rId22"/>
    </p:embeddedFont>
    <p:embeddedFont>
      <p:font typeface="Roboto" panose="02000000000000000000" pitchFamily="2" charset="0"/>
      <p:regular r:id="rId23"/>
      <p:bold r:id="rId24"/>
      <p:italic r:id="rId25"/>
      <p:boldItalic r:id="rId26"/>
    </p:embeddedFont>
    <p:embeddedFont>
      <p:font typeface="Roboto Light" panose="02000000000000000000" pitchFamily="2" charset="0"/>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0" roundtripDataSignature="AMtx7mgfdV4Xnr+C7FXFAXNVIYyb+ueqh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074E38-1536-7A2B-6982-F0824582FD93}" name="Flavia De Simone" initials="FD" userId="S::flavia.desimone@enide.com::35f205fe-fd43-4d58-85cc-f7fddb7535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A587E4-0915-424A-A7AC-934A2BBB018C}" v="251" dt="2024-03-20T13:31:04.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672"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50" Type="http://customschemas.google.com/relationships/presentationmetadata" Target="metadata"/><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2.fntdata"/><Relationship Id="rId29"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6.fntdata"/><Relationship Id="rId32"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5.fntdata"/><Relationship Id="rId28" Type="http://schemas.openxmlformats.org/officeDocument/2006/relationships/font" Target="fonts/font10.fntdata"/><Relationship Id="rId57" Type="http://schemas.microsoft.com/office/2018/10/relationships/authors" Target="authors.xml"/><Relationship Id="rId10" Type="http://schemas.openxmlformats.org/officeDocument/2006/relationships/slide" Target="slides/slide4.xml"/><Relationship Id="rId19" Type="http://schemas.openxmlformats.org/officeDocument/2006/relationships/font" Target="fonts/font1.fntdata"/><Relationship Id="rId31"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7.fntdata"/><Relationship Id="rId33"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avia De Simone" userId="35f205fe-fd43-4d58-85cc-f7fddb75357b" providerId="ADAL" clId="{75A587E4-0915-424A-A7AC-934A2BBB018C}"/>
    <pc:docChg chg="undo redo custSel addSld delSld modSld sldOrd">
      <pc:chgData name="Flavia De Simone" userId="35f205fe-fd43-4d58-85cc-f7fddb75357b" providerId="ADAL" clId="{75A587E4-0915-424A-A7AC-934A2BBB018C}" dt="2024-03-20T13:31:04.419" v="2334"/>
      <pc:docMkLst>
        <pc:docMk/>
      </pc:docMkLst>
      <pc:sldChg chg="addSp delSp mod">
        <pc:chgData name="Flavia De Simone" userId="35f205fe-fd43-4d58-85cc-f7fddb75357b" providerId="ADAL" clId="{75A587E4-0915-424A-A7AC-934A2BBB018C}" dt="2024-03-20T10:14:30.252" v="449" actId="11529"/>
        <pc:sldMkLst>
          <pc:docMk/>
          <pc:sldMk cId="0" sldId="256"/>
        </pc:sldMkLst>
        <pc:spChg chg="add del">
          <ac:chgData name="Flavia De Simone" userId="35f205fe-fd43-4d58-85cc-f7fddb75357b" providerId="ADAL" clId="{75A587E4-0915-424A-A7AC-934A2BBB018C}" dt="2024-03-20T10:14:30.252" v="449" actId="11529"/>
          <ac:spMkLst>
            <pc:docMk/>
            <pc:sldMk cId="0" sldId="256"/>
            <ac:spMk id="2" creationId="{375C4E8F-10A9-34E1-0015-46A25ADAD0EA}"/>
          </ac:spMkLst>
        </pc:spChg>
      </pc:sldChg>
      <pc:sldChg chg="addSp delSp modSp mod modNotesTx">
        <pc:chgData name="Flavia De Simone" userId="35f205fe-fd43-4d58-85cc-f7fddb75357b" providerId="ADAL" clId="{75A587E4-0915-424A-A7AC-934A2BBB018C}" dt="2024-03-20T12:39:36.582" v="2085" actId="20577"/>
        <pc:sldMkLst>
          <pc:docMk/>
          <pc:sldMk cId="0" sldId="257"/>
        </pc:sldMkLst>
        <pc:spChg chg="mod">
          <ac:chgData name="Flavia De Simone" userId="35f205fe-fd43-4d58-85cc-f7fddb75357b" providerId="ADAL" clId="{75A587E4-0915-424A-A7AC-934A2BBB018C}" dt="2024-03-19T17:19:18.089" v="207" actId="20577"/>
          <ac:spMkLst>
            <pc:docMk/>
            <pc:sldMk cId="0" sldId="257"/>
            <ac:spMk id="98" creationId="{00000000-0000-0000-0000-000000000000}"/>
          </ac:spMkLst>
        </pc:spChg>
        <pc:spChg chg="mod">
          <ac:chgData name="Flavia De Simone" userId="35f205fe-fd43-4d58-85cc-f7fddb75357b" providerId="ADAL" clId="{75A587E4-0915-424A-A7AC-934A2BBB018C}" dt="2024-03-19T17:10:10.982" v="74" actId="1076"/>
          <ac:spMkLst>
            <pc:docMk/>
            <pc:sldMk cId="0" sldId="257"/>
            <ac:spMk id="103" creationId="{00000000-0000-0000-0000-000000000000}"/>
          </ac:spMkLst>
        </pc:spChg>
        <pc:spChg chg="del">
          <ac:chgData name="Flavia De Simone" userId="35f205fe-fd43-4d58-85cc-f7fddb75357b" providerId="ADAL" clId="{75A587E4-0915-424A-A7AC-934A2BBB018C}" dt="2024-03-19T17:09:25.066" v="61" actId="478"/>
          <ac:spMkLst>
            <pc:docMk/>
            <pc:sldMk cId="0" sldId="257"/>
            <ac:spMk id="132" creationId="{00000000-0000-0000-0000-000000000000}"/>
          </ac:spMkLst>
        </pc:spChg>
        <pc:picChg chg="add del mod">
          <ac:chgData name="Flavia De Simone" userId="35f205fe-fd43-4d58-85cc-f7fddb75357b" providerId="ADAL" clId="{75A587E4-0915-424A-A7AC-934A2BBB018C}" dt="2024-03-19T17:18:57.833" v="154" actId="478"/>
          <ac:picMkLst>
            <pc:docMk/>
            <pc:sldMk cId="0" sldId="257"/>
            <ac:picMk id="3" creationId="{856552D0-7E83-7236-8A50-AC072B097482}"/>
          </ac:picMkLst>
        </pc:picChg>
        <pc:picChg chg="mod">
          <ac:chgData name="Flavia De Simone" userId="35f205fe-fd43-4d58-85cc-f7fddb75357b" providerId="ADAL" clId="{75A587E4-0915-424A-A7AC-934A2BBB018C}" dt="2024-03-19T17:10:18.984" v="88" actId="1035"/>
          <ac:picMkLst>
            <pc:docMk/>
            <pc:sldMk cId="0" sldId="257"/>
            <ac:picMk id="104"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05"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06"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07"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08"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09"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0"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1"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2"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3"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4"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5"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6"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7"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8"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19"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0"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1"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2"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3"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4"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5"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6"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7"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8"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29"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30"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31" creationId="{00000000-0000-0000-0000-000000000000}"/>
          </ac:picMkLst>
        </pc:picChg>
        <pc:picChg chg="mod">
          <ac:chgData name="Flavia De Simone" userId="35f205fe-fd43-4d58-85cc-f7fddb75357b" providerId="ADAL" clId="{75A587E4-0915-424A-A7AC-934A2BBB018C}" dt="2024-03-19T17:10:18.984" v="88" actId="1035"/>
          <ac:picMkLst>
            <pc:docMk/>
            <pc:sldMk cId="0" sldId="257"/>
            <ac:picMk id="133" creationId="{00000000-0000-0000-0000-000000000000}"/>
          </ac:picMkLst>
        </pc:picChg>
      </pc:sldChg>
      <pc:sldChg chg="addSp delSp modSp mod delAnim modNotesTx">
        <pc:chgData name="Flavia De Simone" userId="35f205fe-fd43-4d58-85cc-f7fddb75357b" providerId="ADAL" clId="{75A587E4-0915-424A-A7AC-934A2BBB018C}" dt="2024-03-20T12:56:44.864" v="2097" actId="14100"/>
        <pc:sldMkLst>
          <pc:docMk/>
          <pc:sldMk cId="0" sldId="258"/>
        </pc:sldMkLst>
        <pc:spChg chg="add mod">
          <ac:chgData name="Flavia De Simone" userId="35f205fe-fd43-4d58-85cc-f7fddb75357b" providerId="ADAL" clId="{75A587E4-0915-424A-A7AC-934A2BBB018C}" dt="2024-03-20T12:18:32.335" v="1803" actId="114"/>
          <ac:spMkLst>
            <pc:docMk/>
            <pc:sldMk cId="0" sldId="258"/>
            <ac:spMk id="2" creationId="{09A3D2B3-A8EA-7608-1897-5363CDD5A5F5}"/>
          </ac:spMkLst>
        </pc:spChg>
        <pc:spChg chg="add del mod">
          <ac:chgData name="Flavia De Simone" userId="35f205fe-fd43-4d58-85cc-f7fddb75357b" providerId="ADAL" clId="{75A587E4-0915-424A-A7AC-934A2BBB018C}" dt="2024-03-20T10:25:00.438" v="914" actId="478"/>
          <ac:spMkLst>
            <pc:docMk/>
            <pc:sldMk cId="0" sldId="258"/>
            <ac:spMk id="3" creationId="{E89F7411-5BE9-966C-1B94-70143DD8C86C}"/>
          </ac:spMkLst>
        </pc:spChg>
        <pc:spChg chg="add mod">
          <ac:chgData name="Flavia De Simone" userId="35f205fe-fd43-4d58-85cc-f7fddb75357b" providerId="ADAL" clId="{75A587E4-0915-424A-A7AC-934A2BBB018C}" dt="2024-03-20T12:56:44.864" v="2097" actId="14100"/>
          <ac:spMkLst>
            <pc:docMk/>
            <pc:sldMk cId="0" sldId="258"/>
            <ac:spMk id="6" creationId="{BD2DFD6E-1811-36DD-7AB1-A16E12A086BE}"/>
          </ac:spMkLst>
        </pc:spChg>
        <pc:spChg chg="add del mod">
          <ac:chgData name="Flavia De Simone" userId="35f205fe-fd43-4d58-85cc-f7fddb75357b" providerId="ADAL" clId="{75A587E4-0915-424A-A7AC-934A2BBB018C}" dt="2024-03-20T10:25:03.376" v="916" actId="478"/>
          <ac:spMkLst>
            <pc:docMk/>
            <pc:sldMk cId="0" sldId="258"/>
            <ac:spMk id="8" creationId="{401EDC57-5EC4-014F-8B01-DCE801DFAF96}"/>
          </ac:spMkLst>
        </pc:spChg>
        <pc:spChg chg="add del mod">
          <ac:chgData name="Flavia De Simone" userId="35f205fe-fd43-4d58-85cc-f7fddb75357b" providerId="ADAL" clId="{75A587E4-0915-424A-A7AC-934A2BBB018C}" dt="2024-03-20T10:25:05.640" v="918" actId="478"/>
          <ac:spMkLst>
            <pc:docMk/>
            <pc:sldMk cId="0" sldId="258"/>
            <ac:spMk id="9" creationId="{A9B9E8F2-5DB2-83A2-AF01-2DAB0CD791ED}"/>
          </ac:spMkLst>
        </pc:spChg>
        <pc:spChg chg="add del mod">
          <ac:chgData name="Flavia De Simone" userId="35f205fe-fd43-4d58-85cc-f7fddb75357b" providerId="ADAL" clId="{75A587E4-0915-424A-A7AC-934A2BBB018C}" dt="2024-03-20T10:25:03.376" v="916" actId="478"/>
          <ac:spMkLst>
            <pc:docMk/>
            <pc:sldMk cId="0" sldId="258"/>
            <ac:spMk id="10" creationId="{ED26CB71-4C25-AEEC-9C28-8828D26214A5}"/>
          </ac:spMkLst>
        </pc:spChg>
        <pc:spChg chg="del">
          <ac:chgData name="Flavia De Simone" userId="35f205fe-fd43-4d58-85cc-f7fddb75357b" providerId="ADAL" clId="{75A587E4-0915-424A-A7AC-934A2BBB018C}" dt="2024-03-19T17:11:53.171" v="125" actId="478"/>
          <ac:spMkLst>
            <pc:docMk/>
            <pc:sldMk cId="0" sldId="258"/>
            <ac:spMk id="138" creationId="{00000000-0000-0000-0000-000000000000}"/>
          </ac:spMkLst>
        </pc:spChg>
        <pc:spChg chg="mod">
          <ac:chgData name="Flavia De Simone" userId="35f205fe-fd43-4d58-85cc-f7fddb75357b" providerId="ADAL" clId="{75A587E4-0915-424A-A7AC-934A2BBB018C}" dt="2024-03-20T10:23:40.738" v="904" actId="20577"/>
          <ac:spMkLst>
            <pc:docMk/>
            <pc:sldMk cId="0" sldId="258"/>
            <ac:spMk id="139" creationId="{00000000-0000-0000-0000-000000000000}"/>
          </ac:spMkLst>
        </pc:spChg>
        <pc:spChg chg="del">
          <ac:chgData name="Flavia De Simone" userId="35f205fe-fd43-4d58-85cc-f7fddb75357b" providerId="ADAL" clId="{75A587E4-0915-424A-A7AC-934A2BBB018C}" dt="2024-03-19T17:11:46.510" v="122" actId="478"/>
          <ac:spMkLst>
            <pc:docMk/>
            <pc:sldMk cId="0" sldId="258"/>
            <ac:spMk id="142" creationId="{00000000-0000-0000-0000-000000000000}"/>
          </ac:spMkLst>
        </pc:spChg>
        <pc:spChg chg="del">
          <ac:chgData name="Flavia De Simone" userId="35f205fe-fd43-4d58-85cc-f7fddb75357b" providerId="ADAL" clId="{75A587E4-0915-424A-A7AC-934A2BBB018C}" dt="2024-03-19T17:11:48.408" v="123" actId="478"/>
          <ac:spMkLst>
            <pc:docMk/>
            <pc:sldMk cId="0" sldId="258"/>
            <ac:spMk id="143" creationId="{00000000-0000-0000-0000-000000000000}"/>
          </ac:spMkLst>
        </pc:spChg>
        <pc:spChg chg="del">
          <ac:chgData name="Flavia De Simone" userId="35f205fe-fd43-4d58-85cc-f7fddb75357b" providerId="ADAL" clId="{75A587E4-0915-424A-A7AC-934A2BBB018C}" dt="2024-03-19T17:11:50.090" v="124" actId="478"/>
          <ac:spMkLst>
            <pc:docMk/>
            <pc:sldMk cId="0" sldId="258"/>
            <ac:spMk id="144" creationId="{00000000-0000-0000-0000-000000000000}"/>
          </ac:spMkLst>
        </pc:spChg>
        <pc:spChg chg="del">
          <ac:chgData name="Flavia De Simone" userId="35f205fe-fd43-4d58-85cc-f7fddb75357b" providerId="ADAL" clId="{75A587E4-0915-424A-A7AC-934A2BBB018C}" dt="2024-03-19T17:11:53.171" v="125" actId="478"/>
          <ac:spMkLst>
            <pc:docMk/>
            <pc:sldMk cId="0" sldId="258"/>
            <ac:spMk id="150" creationId="{00000000-0000-0000-0000-000000000000}"/>
          </ac:spMkLst>
        </pc:spChg>
        <pc:spChg chg="del">
          <ac:chgData name="Flavia De Simone" userId="35f205fe-fd43-4d58-85cc-f7fddb75357b" providerId="ADAL" clId="{75A587E4-0915-424A-A7AC-934A2BBB018C}" dt="2024-03-19T17:11:53.171" v="125" actId="478"/>
          <ac:spMkLst>
            <pc:docMk/>
            <pc:sldMk cId="0" sldId="258"/>
            <ac:spMk id="151" creationId="{00000000-0000-0000-0000-000000000000}"/>
          </ac:spMkLst>
        </pc:spChg>
        <pc:spChg chg="del">
          <ac:chgData name="Flavia De Simone" userId="35f205fe-fd43-4d58-85cc-f7fddb75357b" providerId="ADAL" clId="{75A587E4-0915-424A-A7AC-934A2BBB018C}" dt="2024-03-19T17:11:53.171" v="125" actId="478"/>
          <ac:spMkLst>
            <pc:docMk/>
            <pc:sldMk cId="0" sldId="258"/>
            <ac:spMk id="152" creationId="{00000000-0000-0000-0000-000000000000}"/>
          </ac:spMkLst>
        </pc:spChg>
        <pc:spChg chg="del">
          <ac:chgData name="Flavia De Simone" userId="35f205fe-fd43-4d58-85cc-f7fddb75357b" providerId="ADAL" clId="{75A587E4-0915-424A-A7AC-934A2BBB018C}" dt="2024-03-19T17:11:53.171" v="125" actId="478"/>
          <ac:spMkLst>
            <pc:docMk/>
            <pc:sldMk cId="0" sldId="258"/>
            <ac:spMk id="153" creationId="{00000000-0000-0000-0000-000000000000}"/>
          </ac:spMkLst>
        </pc:spChg>
        <pc:spChg chg="del">
          <ac:chgData name="Flavia De Simone" userId="35f205fe-fd43-4d58-85cc-f7fddb75357b" providerId="ADAL" clId="{75A587E4-0915-424A-A7AC-934A2BBB018C}" dt="2024-03-19T17:11:53.171" v="125" actId="478"/>
          <ac:spMkLst>
            <pc:docMk/>
            <pc:sldMk cId="0" sldId="258"/>
            <ac:spMk id="167" creationId="{00000000-0000-0000-0000-000000000000}"/>
          </ac:spMkLst>
        </pc:spChg>
        <pc:graphicFrameChg chg="add del mod modGraphic">
          <ac:chgData name="Flavia De Simone" userId="35f205fe-fd43-4d58-85cc-f7fddb75357b" providerId="ADAL" clId="{75A587E4-0915-424A-A7AC-934A2BBB018C}" dt="2024-03-20T08:52:07.133" v="384" actId="478"/>
          <ac:graphicFrameMkLst>
            <pc:docMk/>
            <pc:sldMk cId="0" sldId="258"/>
            <ac:graphicFrameMk id="4" creationId="{3710322B-55C2-468F-2E5B-EACA3046A95E}"/>
          </ac:graphicFrameMkLst>
        </pc:graphicFrameChg>
        <pc:picChg chg="add del mod">
          <ac:chgData name="Flavia De Simone" userId="35f205fe-fd43-4d58-85cc-f7fddb75357b" providerId="ADAL" clId="{75A587E4-0915-424A-A7AC-934A2BBB018C}" dt="2024-03-20T10:25:01.176" v="915" actId="478"/>
          <ac:picMkLst>
            <pc:docMk/>
            <pc:sldMk cId="0" sldId="258"/>
            <ac:picMk id="5" creationId="{0F91A081-62A3-D34E-2B6A-86C561809DDD}"/>
          </ac:picMkLst>
        </pc:picChg>
        <pc:picChg chg="add del mod">
          <ac:chgData name="Flavia De Simone" userId="35f205fe-fd43-4d58-85cc-f7fddb75357b" providerId="ADAL" clId="{75A587E4-0915-424A-A7AC-934A2BBB018C}" dt="2024-03-20T10:25:07.854" v="919" actId="478"/>
          <ac:picMkLst>
            <pc:docMk/>
            <pc:sldMk cId="0" sldId="258"/>
            <ac:picMk id="12" creationId="{485FEB56-89B4-FB4F-829B-B2534087DFE8}"/>
          </ac:picMkLst>
        </pc:picChg>
        <pc:picChg chg="del">
          <ac:chgData name="Flavia De Simone" userId="35f205fe-fd43-4d58-85cc-f7fddb75357b" providerId="ADAL" clId="{75A587E4-0915-424A-A7AC-934A2BBB018C}" dt="2024-03-19T17:11:53.171" v="125" actId="478"/>
          <ac:picMkLst>
            <pc:docMk/>
            <pc:sldMk cId="0" sldId="258"/>
            <ac:picMk id="18" creationId="{405E5738-5F4F-EE17-009E-EE59E29DC467}"/>
          </ac:picMkLst>
        </pc:picChg>
        <pc:picChg chg="del">
          <ac:chgData name="Flavia De Simone" userId="35f205fe-fd43-4d58-85cc-f7fddb75357b" providerId="ADAL" clId="{75A587E4-0915-424A-A7AC-934A2BBB018C}" dt="2024-03-19T17:11:53.171" v="125" actId="478"/>
          <ac:picMkLst>
            <pc:docMk/>
            <pc:sldMk cId="0" sldId="258"/>
            <ac:picMk id="19" creationId="{00ED8C59-80DF-4276-819B-C52D15E37EB9}"/>
          </ac:picMkLst>
        </pc:picChg>
        <pc:picChg chg="del">
          <ac:chgData name="Flavia De Simone" userId="35f205fe-fd43-4d58-85cc-f7fddb75357b" providerId="ADAL" clId="{75A587E4-0915-424A-A7AC-934A2BBB018C}" dt="2024-03-19T17:11:53.171" v="125" actId="478"/>
          <ac:picMkLst>
            <pc:docMk/>
            <pc:sldMk cId="0" sldId="258"/>
            <ac:picMk id="20" creationId="{96D3F4E5-FDA3-C999-7C9C-69D1F3026E20}"/>
          </ac:picMkLst>
        </pc:picChg>
        <pc:picChg chg="del">
          <ac:chgData name="Flavia De Simone" userId="35f205fe-fd43-4d58-85cc-f7fddb75357b" providerId="ADAL" clId="{75A587E4-0915-424A-A7AC-934A2BBB018C}" dt="2024-03-19T17:11:53.171" v="125" actId="478"/>
          <ac:picMkLst>
            <pc:docMk/>
            <pc:sldMk cId="0" sldId="258"/>
            <ac:picMk id="21" creationId="{E4F0E5CB-F34C-1103-1ACF-1BB0BCBD6988}"/>
          </ac:picMkLst>
        </pc:picChg>
        <pc:picChg chg="del">
          <ac:chgData name="Flavia De Simone" userId="35f205fe-fd43-4d58-85cc-f7fddb75357b" providerId="ADAL" clId="{75A587E4-0915-424A-A7AC-934A2BBB018C}" dt="2024-03-19T17:11:53.171" v="125" actId="478"/>
          <ac:picMkLst>
            <pc:docMk/>
            <pc:sldMk cId="0" sldId="258"/>
            <ac:picMk id="22" creationId="{F6E7FFC9-D197-9FDE-2620-53EA8978C2E2}"/>
          </ac:picMkLst>
        </pc:picChg>
        <pc:picChg chg="del">
          <ac:chgData name="Flavia De Simone" userId="35f205fe-fd43-4d58-85cc-f7fddb75357b" providerId="ADAL" clId="{75A587E4-0915-424A-A7AC-934A2BBB018C}" dt="2024-03-19T17:11:53.171" v="125" actId="478"/>
          <ac:picMkLst>
            <pc:docMk/>
            <pc:sldMk cId="0" sldId="258"/>
            <ac:picMk id="23" creationId="{374F3460-A5EA-23DD-19E8-7C5DA4E8247B}"/>
          </ac:picMkLst>
        </pc:picChg>
        <pc:picChg chg="del">
          <ac:chgData name="Flavia De Simone" userId="35f205fe-fd43-4d58-85cc-f7fddb75357b" providerId="ADAL" clId="{75A587E4-0915-424A-A7AC-934A2BBB018C}" dt="2024-03-19T17:11:53.171" v="125" actId="478"/>
          <ac:picMkLst>
            <pc:docMk/>
            <pc:sldMk cId="0" sldId="258"/>
            <ac:picMk id="25" creationId="{0CEEE615-7BBF-EF01-CB20-3E89774F3091}"/>
          </ac:picMkLst>
        </pc:picChg>
        <pc:picChg chg="del">
          <ac:chgData name="Flavia De Simone" userId="35f205fe-fd43-4d58-85cc-f7fddb75357b" providerId="ADAL" clId="{75A587E4-0915-424A-A7AC-934A2BBB018C}" dt="2024-03-19T17:11:53.171" v="125" actId="478"/>
          <ac:picMkLst>
            <pc:docMk/>
            <pc:sldMk cId="0" sldId="258"/>
            <ac:picMk id="26" creationId="{A6CBCAC9-DDC6-15E2-2E29-C30BEDB9A731}"/>
          </ac:picMkLst>
        </pc:picChg>
        <pc:picChg chg="del">
          <ac:chgData name="Flavia De Simone" userId="35f205fe-fd43-4d58-85cc-f7fddb75357b" providerId="ADAL" clId="{75A587E4-0915-424A-A7AC-934A2BBB018C}" dt="2024-03-19T17:11:53.171" v="125" actId="478"/>
          <ac:picMkLst>
            <pc:docMk/>
            <pc:sldMk cId="0" sldId="258"/>
            <ac:picMk id="27" creationId="{31819A67-6CC6-1BBA-A780-EF14F6AE9A7F}"/>
          </ac:picMkLst>
        </pc:picChg>
        <pc:picChg chg="del">
          <ac:chgData name="Flavia De Simone" userId="35f205fe-fd43-4d58-85cc-f7fddb75357b" providerId="ADAL" clId="{75A587E4-0915-424A-A7AC-934A2BBB018C}" dt="2024-03-19T17:11:53.171" v="125" actId="478"/>
          <ac:picMkLst>
            <pc:docMk/>
            <pc:sldMk cId="0" sldId="258"/>
            <ac:picMk id="28" creationId="{10412274-4733-24AB-4D89-AD3917BB5571}"/>
          </ac:picMkLst>
        </pc:picChg>
        <pc:picChg chg="del">
          <ac:chgData name="Flavia De Simone" userId="35f205fe-fd43-4d58-85cc-f7fddb75357b" providerId="ADAL" clId="{75A587E4-0915-424A-A7AC-934A2BBB018C}" dt="2024-03-19T17:11:53.171" v="125" actId="478"/>
          <ac:picMkLst>
            <pc:docMk/>
            <pc:sldMk cId="0" sldId="258"/>
            <ac:picMk id="29" creationId="{66EEDEA9-7587-942D-1171-E3CD2D462D6E}"/>
          </ac:picMkLst>
        </pc:picChg>
        <pc:picChg chg="del">
          <ac:chgData name="Flavia De Simone" userId="35f205fe-fd43-4d58-85cc-f7fddb75357b" providerId="ADAL" clId="{75A587E4-0915-424A-A7AC-934A2BBB018C}" dt="2024-03-19T17:11:53.171" v="125" actId="478"/>
          <ac:picMkLst>
            <pc:docMk/>
            <pc:sldMk cId="0" sldId="258"/>
            <ac:picMk id="30" creationId="{28F92E95-60D9-7E58-F89B-5559E0A69693}"/>
          </ac:picMkLst>
        </pc:picChg>
        <pc:picChg chg="del">
          <ac:chgData name="Flavia De Simone" userId="35f205fe-fd43-4d58-85cc-f7fddb75357b" providerId="ADAL" clId="{75A587E4-0915-424A-A7AC-934A2BBB018C}" dt="2024-03-19T17:11:53.171" v="125" actId="478"/>
          <ac:picMkLst>
            <pc:docMk/>
            <pc:sldMk cId="0" sldId="258"/>
            <ac:picMk id="32" creationId="{A91FA720-2B61-7D28-22A2-0DEDC352E9BD}"/>
          </ac:picMkLst>
        </pc:picChg>
        <pc:picChg chg="del">
          <ac:chgData name="Flavia De Simone" userId="35f205fe-fd43-4d58-85cc-f7fddb75357b" providerId="ADAL" clId="{75A587E4-0915-424A-A7AC-934A2BBB018C}" dt="2024-03-19T17:11:53.171" v="125" actId="478"/>
          <ac:picMkLst>
            <pc:docMk/>
            <pc:sldMk cId="0" sldId="258"/>
            <ac:picMk id="34" creationId="{D4CF6E1F-C834-BF2E-725A-AB10A9299B62}"/>
          </ac:picMkLst>
        </pc:picChg>
        <pc:picChg chg="del">
          <ac:chgData name="Flavia De Simone" userId="35f205fe-fd43-4d58-85cc-f7fddb75357b" providerId="ADAL" clId="{75A587E4-0915-424A-A7AC-934A2BBB018C}" dt="2024-03-19T17:11:53.171" v="125" actId="478"/>
          <ac:picMkLst>
            <pc:docMk/>
            <pc:sldMk cId="0" sldId="258"/>
            <ac:picMk id="154" creationId="{00000000-0000-0000-0000-000000000000}"/>
          </ac:picMkLst>
        </pc:picChg>
        <pc:picChg chg="del">
          <ac:chgData name="Flavia De Simone" userId="35f205fe-fd43-4d58-85cc-f7fddb75357b" providerId="ADAL" clId="{75A587E4-0915-424A-A7AC-934A2BBB018C}" dt="2024-03-19T17:11:53.171" v="125" actId="478"/>
          <ac:picMkLst>
            <pc:docMk/>
            <pc:sldMk cId="0" sldId="258"/>
            <ac:picMk id="155" creationId="{00000000-0000-0000-0000-000000000000}"/>
          </ac:picMkLst>
        </pc:picChg>
        <pc:picChg chg="del">
          <ac:chgData name="Flavia De Simone" userId="35f205fe-fd43-4d58-85cc-f7fddb75357b" providerId="ADAL" clId="{75A587E4-0915-424A-A7AC-934A2BBB018C}" dt="2024-03-19T17:11:53.171" v="125" actId="478"/>
          <ac:picMkLst>
            <pc:docMk/>
            <pc:sldMk cId="0" sldId="258"/>
            <ac:picMk id="156" creationId="{00000000-0000-0000-0000-000000000000}"/>
          </ac:picMkLst>
        </pc:picChg>
        <pc:picChg chg="del">
          <ac:chgData name="Flavia De Simone" userId="35f205fe-fd43-4d58-85cc-f7fddb75357b" providerId="ADAL" clId="{75A587E4-0915-424A-A7AC-934A2BBB018C}" dt="2024-03-19T17:11:53.171" v="125" actId="478"/>
          <ac:picMkLst>
            <pc:docMk/>
            <pc:sldMk cId="0" sldId="258"/>
            <ac:picMk id="157" creationId="{00000000-0000-0000-0000-000000000000}"/>
          </ac:picMkLst>
        </pc:picChg>
        <pc:picChg chg="del">
          <ac:chgData name="Flavia De Simone" userId="35f205fe-fd43-4d58-85cc-f7fddb75357b" providerId="ADAL" clId="{75A587E4-0915-424A-A7AC-934A2BBB018C}" dt="2024-03-19T17:11:53.171" v="125" actId="478"/>
          <ac:picMkLst>
            <pc:docMk/>
            <pc:sldMk cId="0" sldId="258"/>
            <ac:picMk id="164" creationId="{00000000-0000-0000-0000-000000000000}"/>
          </ac:picMkLst>
        </pc:picChg>
        <pc:picChg chg="del">
          <ac:chgData name="Flavia De Simone" userId="35f205fe-fd43-4d58-85cc-f7fddb75357b" providerId="ADAL" clId="{75A587E4-0915-424A-A7AC-934A2BBB018C}" dt="2024-03-19T17:11:53.171" v="125" actId="478"/>
          <ac:picMkLst>
            <pc:docMk/>
            <pc:sldMk cId="0" sldId="258"/>
            <ac:picMk id="166" creationId="{00000000-0000-0000-0000-000000000000}"/>
          </ac:picMkLst>
        </pc:picChg>
        <pc:cxnChg chg="add del">
          <ac:chgData name="Flavia De Simone" userId="35f205fe-fd43-4d58-85cc-f7fddb75357b" providerId="ADAL" clId="{75A587E4-0915-424A-A7AC-934A2BBB018C}" dt="2024-03-20T10:25:04.239" v="917" actId="478"/>
          <ac:cxnSpMkLst>
            <pc:docMk/>
            <pc:sldMk cId="0" sldId="258"/>
            <ac:cxnSpMk id="7" creationId="{FFA0CBB9-57BF-9C0E-4132-9143817C8D33}"/>
          </ac:cxnSpMkLst>
        </pc:cxnChg>
        <pc:cxnChg chg="del">
          <ac:chgData name="Flavia De Simone" userId="35f205fe-fd43-4d58-85cc-f7fddb75357b" providerId="ADAL" clId="{75A587E4-0915-424A-A7AC-934A2BBB018C}" dt="2024-03-19T17:11:53.171" v="125" actId="478"/>
          <ac:cxnSpMkLst>
            <pc:docMk/>
            <pc:sldMk cId="0" sldId="258"/>
            <ac:cxnSpMk id="140" creationId="{00000000-0000-0000-0000-000000000000}"/>
          </ac:cxnSpMkLst>
        </pc:cxnChg>
        <pc:cxnChg chg="del">
          <ac:chgData name="Flavia De Simone" userId="35f205fe-fd43-4d58-85cc-f7fddb75357b" providerId="ADAL" clId="{75A587E4-0915-424A-A7AC-934A2BBB018C}" dt="2024-03-19T17:11:53.171" v="125" actId="478"/>
          <ac:cxnSpMkLst>
            <pc:docMk/>
            <pc:sldMk cId="0" sldId="258"/>
            <ac:cxnSpMk id="141" creationId="{00000000-0000-0000-0000-000000000000}"/>
          </ac:cxnSpMkLst>
        </pc:cxnChg>
      </pc:sldChg>
      <pc:sldChg chg="del">
        <pc:chgData name="Flavia De Simone" userId="35f205fe-fd43-4d58-85cc-f7fddb75357b" providerId="ADAL" clId="{75A587E4-0915-424A-A7AC-934A2BBB018C}" dt="2024-03-20T10:53:00.286" v="1241" actId="47"/>
        <pc:sldMkLst>
          <pc:docMk/>
          <pc:sldMk cId="0" sldId="259"/>
        </pc:sldMkLst>
      </pc:sldChg>
      <pc:sldChg chg="del">
        <pc:chgData name="Flavia De Simone" userId="35f205fe-fd43-4d58-85cc-f7fddb75357b" providerId="ADAL" clId="{75A587E4-0915-424A-A7AC-934A2BBB018C}" dt="2024-03-20T10:52:01.720" v="1237" actId="47"/>
        <pc:sldMkLst>
          <pc:docMk/>
          <pc:sldMk cId="0" sldId="260"/>
        </pc:sldMkLst>
      </pc:sldChg>
      <pc:sldChg chg="del">
        <pc:chgData name="Flavia De Simone" userId="35f205fe-fd43-4d58-85cc-f7fddb75357b" providerId="ADAL" clId="{75A587E4-0915-424A-A7AC-934A2BBB018C}" dt="2024-03-20T10:50:19.275" v="1225" actId="47"/>
        <pc:sldMkLst>
          <pc:docMk/>
          <pc:sldMk cId="0" sldId="261"/>
        </pc:sldMkLst>
      </pc:sldChg>
      <pc:sldChg chg="addSp delSp modSp mod">
        <pc:chgData name="Flavia De Simone" userId="35f205fe-fd43-4d58-85cc-f7fddb75357b" providerId="ADAL" clId="{75A587E4-0915-424A-A7AC-934A2BBB018C}" dt="2024-03-20T12:39:08.581" v="2080" actId="20577"/>
        <pc:sldMkLst>
          <pc:docMk/>
          <pc:sldMk cId="0" sldId="263"/>
        </pc:sldMkLst>
        <pc:spChg chg="add mod">
          <ac:chgData name="Flavia De Simone" userId="35f205fe-fd43-4d58-85cc-f7fddb75357b" providerId="ADAL" clId="{75A587E4-0915-424A-A7AC-934A2BBB018C}" dt="2024-03-20T12:38:54.807" v="2079" actId="1076"/>
          <ac:spMkLst>
            <pc:docMk/>
            <pc:sldMk cId="0" sldId="263"/>
            <ac:spMk id="2" creationId="{CBAB93BA-51E6-DFDF-D965-1C716455B097}"/>
          </ac:spMkLst>
        </pc:spChg>
        <pc:spChg chg="add del">
          <ac:chgData name="Flavia De Simone" userId="35f205fe-fd43-4d58-85cc-f7fddb75357b" providerId="ADAL" clId="{75A587E4-0915-424A-A7AC-934A2BBB018C}" dt="2024-03-20T12:38:17.870" v="2025" actId="22"/>
          <ac:spMkLst>
            <pc:docMk/>
            <pc:sldMk cId="0" sldId="263"/>
            <ac:spMk id="5" creationId="{7BA6F7BA-EEDE-BECC-26D0-E1540432AC31}"/>
          </ac:spMkLst>
        </pc:spChg>
        <pc:spChg chg="mod">
          <ac:chgData name="Flavia De Simone" userId="35f205fe-fd43-4d58-85cc-f7fddb75357b" providerId="ADAL" clId="{75A587E4-0915-424A-A7AC-934A2BBB018C}" dt="2024-03-20T11:45:52.310" v="1505" actId="1076"/>
          <ac:spMkLst>
            <pc:docMk/>
            <pc:sldMk cId="0" sldId="263"/>
            <ac:spMk id="223" creationId="{00000000-0000-0000-0000-000000000000}"/>
          </ac:spMkLst>
        </pc:spChg>
        <pc:spChg chg="mod">
          <ac:chgData name="Flavia De Simone" userId="35f205fe-fd43-4d58-85cc-f7fddb75357b" providerId="ADAL" clId="{75A587E4-0915-424A-A7AC-934A2BBB018C}" dt="2024-03-20T12:39:08.581" v="2080" actId="20577"/>
          <ac:spMkLst>
            <pc:docMk/>
            <pc:sldMk cId="0" sldId="263"/>
            <ac:spMk id="228" creationId="{00000000-0000-0000-0000-000000000000}"/>
          </ac:spMkLst>
        </pc:spChg>
        <pc:spChg chg="mod">
          <ac:chgData name="Flavia De Simone" userId="35f205fe-fd43-4d58-85cc-f7fddb75357b" providerId="ADAL" clId="{75A587E4-0915-424A-A7AC-934A2BBB018C}" dt="2024-03-20T11:46:15.878" v="1522" actId="20577"/>
          <ac:spMkLst>
            <pc:docMk/>
            <pc:sldMk cId="0" sldId="263"/>
            <ac:spMk id="229" creationId="{00000000-0000-0000-0000-000000000000}"/>
          </ac:spMkLst>
        </pc:spChg>
        <pc:grpChg chg="del mod">
          <ac:chgData name="Flavia De Simone" userId="35f205fe-fd43-4d58-85cc-f7fddb75357b" providerId="ADAL" clId="{75A587E4-0915-424A-A7AC-934A2BBB018C}" dt="2024-03-20T11:45:57.582" v="1509" actId="478"/>
          <ac:grpSpMkLst>
            <pc:docMk/>
            <pc:sldMk cId="0" sldId="263"/>
            <ac:grpSpMk id="221" creationId="{00000000-0000-0000-0000-000000000000}"/>
          </ac:grpSpMkLst>
        </pc:grpChg>
        <pc:picChg chg="add mod">
          <ac:chgData name="Flavia De Simone" userId="35f205fe-fd43-4d58-85cc-f7fddb75357b" providerId="ADAL" clId="{75A587E4-0915-424A-A7AC-934A2BBB018C}" dt="2024-03-20T11:46:03.851" v="1510"/>
          <ac:picMkLst>
            <pc:docMk/>
            <pc:sldMk cId="0" sldId="263"/>
            <ac:picMk id="3" creationId="{085AE40E-9943-93AA-095B-853068C507C0}"/>
          </ac:picMkLst>
        </pc:picChg>
        <pc:picChg chg="del">
          <ac:chgData name="Flavia De Simone" userId="35f205fe-fd43-4d58-85cc-f7fddb75357b" providerId="ADAL" clId="{75A587E4-0915-424A-A7AC-934A2BBB018C}" dt="2024-03-20T11:44:54.316" v="1455" actId="478"/>
          <ac:picMkLst>
            <pc:docMk/>
            <pc:sldMk cId="0" sldId="263"/>
            <ac:picMk id="231" creationId="{00000000-0000-0000-0000-000000000000}"/>
          </ac:picMkLst>
        </pc:picChg>
      </pc:sldChg>
      <pc:sldChg chg="addSp delSp modSp mod setBg">
        <pc:chgData name="Flavia De Simone" userId="35f205fe-fd43-4d58-85cc-f7fddb75357b" providerId="ADAL" clId="{75A587E4-0915-424A-A7AC-934A2BBB018C}" dt="2024-03-20T12:48:17.152" v="2091" actId="948"/>
        <pc:sldMkLst>
          <pc:docMk/>
          <pc:sldMk cId="3845133052" sldId="264"/>
        </pc:sldMkLst>
        <pc:spChg chg="mod ord">
          <ac:chgData name="Flavia De Simone" userId="35f205fe-fd43-4d58-85cc-f7fddb75357b" providerId="ADAL" clId="{75A587E4-0915-424A-A7AC-934A2BBB018C}" dt="2024-03-20T10:15:12.472" v="460" actId="26606"/>
          <ac:spMkLst>
            <pc:docMk/>
            <pc:sldMk cId="3845133052" sldId="264"/>
            <ac:spMk id="2" creationId="{E256F558-A64A-4070-8E1D-E1535D74E911}"/>
          </ac:spMkLst>
        </pc:spChg>
        <pc:spChg chg="add mod">
          <ac:chgData name="Flavia De Simone" userId="35f205fe-fd43-4d58-85cc-f7fddb75357b" providerId="ADAL" clId="{75A587E4-0915-424A-A7AC-934A2BBB018C}" dt="2024-03-20T10:16:46.191" v="529" actId="113"/>
          <ac:spMkLst>
            <pc:docMk/>
            <pc:sldMk cId="3845133052" sldId="264"/>
            <ac:spMk id="7" creationId="{84198846-5DBD-BD37-35E0-161F1F5C5F99}"/>
          </ac:spMkLst>
        </pc:spChg>
        <pc:spChg chg="add mod">
          <ac:chgData name="Flavia De Simone" userId="35f205fe-fd43-4d58-85cc-f7fddb75357b" providerId="ADAL" clId="{75A587E4-0915-424A-A7AC-934A2BBB018C}" dt="2024-03-20T12:48:17.152" v="2091" actId="948"/>
          <ac:spMkLst>
            <pc:docMk/>
            <pc:sldMk cId="3845133052" sldId="264"/>
            <ac:spMk id="8" creationId="{E25E7CAC-7CAF-A8C8-6C07-1779DE3A5450}"/>
          </ac:spMkLst>
        </pc:spChg>
        <pc:spChg chg="del">
          <ac:chgData name="Flavia De Simone" userId="35f205fe-fd43-4d58-85cc-f7fddb75357b" providerId="ADAL" clId="{75A587E4-0915-424A-A7AC-934A2BBB018C}" dt="2024-03-20T10:15:20.259" v="462" actId="478"/>
          <ac:spMkLst>
            <pc:docMk/>
            <pc:sldMk cId="3845133052" sldId="264"/>
            <ac:spMk id="10" creationId="{A6B555DB-2079-4D6E-AB25-4F421C14FB09}"/>
          </ac:spMkLst>
        </pc:spChg>
        <pc:spChg chg="del">
          <ac:chgData name="Flavia De Simone" userId="35f205fe-fd43-4d58-85cc-f7fddb75357b" providerId="ADAL" clId="{75A587E4-0915-424A-A7AC-934A2BBB018C}" dt="2024-03-20T10:15:16.517" v="461" actId="478"/>
          <ac:spMkLst>
            <pc:docMk/>
            <pc:sldMk cId="3845133052" sldId="264"/>
            <ac:spMk id="12" creationId="{D226DBE1-5F38-4A79-90B4-7EB04919C56B}"/>
          </ac:spMkLst>
        </pc:spChg>
        <pc:spChg chg="add del">
          <ac:chgData name="Flavia De Simone" userId="35f205fe-fd43-4d58-85cc-f7fddb75357b" providerId="ADAL" clId="{75A587E4-0915-424A-A7AC-934A2BBB018C}" dt="2024-03-20T10:15:03.840" v="453" actId="26606"/>
          <ac:spMkLst>
            <pc:docMk/>
            <pc:sldMk cId="3845133052" sldId="264"/>
            <ac:spMk id="15" creationId="{69D184B2-2226-4E31-BCCB-444330767440}"/>
          </ac:spMkLst>
        </pc:spChg>
        <pc:spChg chg="del mod">
          <ac:chgData name="Flavia De Simone" userId="35f205fe-fd43-4d58-85cc-f7fddb75357b" providerId="ADAL" clId="{75A587E4-0915-424A-A7AC-934A2BBB018C}" dt="2024-03-20T10:14:09.023" v="447"/>
          <ac:spMkLst>
            <pc:docMk/>
            <pc:sldMk cId="3845133052" sldId="264"/>
            <ac:spMk id="18" creationId="{76D56653-DE8B-45DE-A521-51F2F42345F7}"/>
          </ac:spMkLst>
        </pc:spChg>
        <pc:spChg chg="add del">
          <ac:chgData name="Flavia De Simone" userId="35f205fe-fd43-4d58-85cc-f7fddb75357b" providerId="ADAL" clId="{75A587E4-0915-424A-A7AC-934A2BBB018C}" dt="2024-03-20T10:15:03.840" v="453" actId="26606"/>
          <ac:spMkLst>
            <pc:docMk/>
            <pc:sldMk cId="3845133052" sldId="264"/>
            <ac:spMk id="20" creationId="{1AC4D4E3-486A-464A-8EC8-D44881097267}"/>
          </ac:spMkLst>
        </pc:spChg>
        <pc:spChg chg="add del">
          <ac:chgData name="Flavia De Simone" userId="35f205fe-fd43-4d58-85cc-f7fddb75357b" providerId="ADAL" clId="{75A587E4-0915-424A-A7AC-934A2BBB018C}" dt="2024-03-20T10:15:03.840" v="453" actId="26606"/>
          <ac:spMkLst>
            <pc:docMk/>
            <pc:sldMk cId="3845133052" sldId="264"/>
            <ac:spMk id="22" creationId="{864DE13E-58EB-4475-B79C-0D4FC651239B}"/>
          </ac:spMkLst>
        </pc:spChg>
        <pc:spChg chg="add del">
          <ac:chgData name="Flavia De Simone" userId="35f205fe-fd43-4d58-85cc-f7fddb75357b" providerId="ADAL" clId="{75A587E4-0915-424A-A7AC-934A2BBB018C}" dt="2024-03-20T10:15:04.943" v="455" actId="26606"/>
          <ac:spMkLst>
            <pc:docMk/>
            <pc:sldMk cId="3845133052" sldId="264"/>
            <ac:spMk id="26" creationId="{5F9CFCE6-877F-4858-B8BD-2C52CA8AFBC4}"/>
          </ac:spMkLst>
        </pc:spChg>
        <pc:spChg chg="add del">
          <ac:chgData name="Flavia De Simone" userId="35f205fe-fd43-4d58-85cc-f7fddb75357b" providerId="ADAL" clId="{75A587E4-0915-424A-A7AC-934A2BBB018C}" dt="2024-03-20T10:15:04.943" v="455" actId="26606"/>
          <ac:spMkLst>
            <pc:docMk/>
            <pc:sldMk cId="3845133052" sldId="264"/>
            <ac:spMk id="27" creationId="{8213F8A0-12AE-4514-8372-0DD766EC28EE}"/>
          </ac:spMkLst>
        </pc:spChg>
        <pc:spChg chg="add del">
          <ac:chgData name="Flavia De Simone" userId="35f205fe-fd43-4d58-85cc-f7fddb75357b" providerId="ADAL" clId="{75A587E4-0915-424A-A7AC-934A2BBB018C}" dt="2024-03-20T10:15:04.943" v="455" actId="26606"/>
          <ac:spMkLst>
            <pc:docMk/>
            <pc:sldMk cId="3845133052" sldId="264"/>
            <ac:spMk id="28" creationId="{9EFF17D4-9A8C-4CE5-B096-D8CCD4400437}"/>
          </ac:spMkLst>
        </pc:spChg>
        <pc:spChg chg="add del">
          <ac:chgData name="Flavia De Simone" userId="35f205fe-fd43-4d58-85cc-f7fddb75357b" providerId="ADAL" clId="{75A587E4-0915-424A-A7AC-934A2BBB018C}" dt="2024-03-20T10:15:08.937" v="457" actId="26606"/>
          <ac:spMkLst>
            <pc:docMk/>
            <pc:sldMk cId="3845133052" sldId="264"/>
            <ac:spMk id="30" creationId="{2F19B711-C590-44D1-9AA8-9F143B0ED58A}"/>
          </ac:spMkLst>
        </pc:spChg>
        <pc:spChg chg="add del">
          <ac:chgData name="Flavia De Simone" userId="35f205fe-fd43-4d58-85cc-f7fddb75357b" providerId="ADAL" clId="{75A587E4-0915-424A-A7AC-934A2BBB018C}" dt="2024-03-20T10:15:08.937" v="457" actId="26606"/>
          <ac:spMkLst>
            <pc:docMk/>
            <pc:sldMk cId="3845133052" sldId="264"/>
            <ac:spMk id="31" creationId="{C0C79CF2-6A1C-4636-84CE-ABB2BE191D23}"/>
          </ac:spMkLst>
        </pc:spChg>
        <pc:spChg chg="add del">
          <ac:chgData name="Flavia De Simone" userId="35f205fe-fd43-4d58-85cc-f7fddb75357b" providerId="ADAL" clId="{75A587E4-0915-424A-A7AC-934A2BBB018C}" dt="2024-03-20T10:15:08.937" v="457" actId="26606"/>
          <ac:spMkLst>
            <pc:docMk/>
            <pc:sldMk cId="3845133052" sldId="264"/>
            <ac:spMk id="32" creationId="{7A5D17DF-AD65-402C-A95C-F13C770C9FCD}"/>
          </ac:spMkLst>
        </pc:spChg>
        <pc:spChg chg="add del">
          <ac:chgData name="Flavia De Simone" userId="35f205fe-fd43-4d58-85cc-f7fddb75357b" providerId="ADAL" clId="{75A587E4-0915-424A-A7AC-934A2BBB018C}" dt="2024-03-20T10:15:12.472" v="459" actId="26606"/>
          <ac:spMkLst>
            <pc:docMk/>
            <pc:sldMk cId="3845133052" sldId="264"/>
            <ac:spMk id="34" creationId="{8950AD4C-6AF3-49F8-94E1-DBCAFB39478B}"/>
          </ac:spMkLst>
        </pc:spChg>
        <pc:spChg chg="add del">
          <ac:chgData name="Flavia De Simone" userId="35f205fe-fd43-4d58-85cc-f7fddb75357b" providerId="ADAL" clId="{75A587E4-0915-424A-A7AC-934A2BBB018C}" dt="2024-03-20T10:15:12.472" v="459" actId="26606"/>
          <ac:spMkLst>
            <pc:docMk/>
            <pc:sldMk cId="3845133052" sldId="264"/>
            <ac:spMk id="35" creationId="{0ACBD85E-A404-45CB-B532-1039E479D4C6}"/>
          </ac:spMkLst>
        </pc:spChg>
        <pc:spChg chg="add del">
          <ac:chgData name="Flavia De Simone" userId="35f205fe-fd43-4d58-85cc-f7fddb75357b" providerId="ADAL" clId="{75A587E4-0915-424A-A7AC-934A2BBB018C}" dt="2024-03-20T10:15:12.472" v="459" actId="26606"/>
          <ac:spMkLst>
            <pc:docMk/>
            <pc:sldMk cId="3845133052" sldId="264"/>
            <ac:spMk id="36" creationId="{DB1626B1-BAC7-4893-A5AC-620597685187}"/>
          </ac:spMkLst>
        </pc:spChg>
        <pc:spChg chg="add del">
          <ac:chgData name="Flavia De Simone" userId="35f205fe-fd43-4d58-85cc-f7fddb75357b" providerId="ADAL" clId="{75A587E4-0915-424A-A7AC-934A2BBB018C}" dt="2024-03-20T10:15:12.472" v="459" actId="26606"/>
          <ac:spMkLst>
            <pc:docMk/>
            <pc:sldMk cId="3845133052" sldId="264"/>
            <ac:spMk id="37" creationId="{D64E9910-51FE-45BF-973D-9D2401FD3C63}"/>
          </ac:spMkLst>
        </pc:spChg>
        <pc:spChg chg="add">
          <ac:chgData name="Flavia De Simone" userId="35f205fe-fd43-4d58-85cc-f7fddb75357b" providerId="ADAL" clId="{75A587E4-0915-424A-A7AC-934A2BBB018C}" dt="2024-03-20T10:15:12.472" v="460" actId="26606"/>
          <ac:spMkLst>
            <pc:docMk/>
            <pc:sldMk cId="3845133052" sldId="264"/>
            <ac:spMk id="39" creationId="{A9F529C3-C941-49FD-8C67-82F134F64BDB}"/>
          </ac:spMkLst>
        </pc:spChg>
        <pc:spChg chg="add">
          <ac:chgData name="Flavia De Simone" userId="35f205fe-fd43-4d58-85cc-f7fddb75357b" providerId="ADAL" clId="{75A587E4-0915-424A-A7AC-934A2BBB018C}" dt="2024-03-20T10:15:12.472" v="460" actId="26606"/>
          <ac:spMkLst>
            <pc:docMk/>
            <pc:sldMk cId="3845133052" sldId="264"/>
            <ac:spMk id="40" creationId="{20586029-32A0-47E5-9AEC-AE3ABA6B94D0}"/>
          </ac:spMkLst>
        </pc:spChg>
        <pc:grpChg chg="add mod ord">
          <ac:chgData name="Flavia De Simone" userId="35f205fe-fd43-4d58-85cc-f7fddb75357b" providerId="ADAL" clId="{75A587E4-0915-424A-A7AC-934A2BBB018C}" dt="2024-03-20T10:15:12.472" v="460" actId="26606"/>
          <ac:grpSpMkLst>
            <pc:docMk/>
            <pc:sldMk cId="3845133052" sldId="264"/>
            <ac:grpSpMk id="5" creationId="{D675F5E1-4E46-4E81-A091-738136C2A153}"/>
          </ac:grpSpMkLst>
        </pc:grpChg>
        <pc:picChg chg="add mod">
          <ac:chgData name="Flavia De Simone" userId="35f205fe-fd43-4d58-85cc-f7fddb75357b" providerId="ADAL" clId="{75A587E4-0915-424A-A7AC-934A2BBB018C}" dt="2024-03-20T10:15:12.472" v="460" actId="26606"/>
          <ac:picMkLst>
            <pc:docMk/>
            <pc:sldMk cId="3845133052" sldId="264"/>
            <ac:picMk id="4" creationId="{B4A5A732-8DA4-5903-C10A-739A77A2D247}"/>
          </ac:picMkLst>
        </pc:picChg>
        <pc:cxnChg chg="add del">
          <ac:chgData name="Flavia De Simone" userId="35f205fe-fd43-4d58-85cc-f7fddb75357b" providerId="ADAL" clId="{75A587E4-0915-424A-A7AC-934A2BBB018C}" dt="2024-03-20T10:15:03.840" v="453" actId="26606"/>
          <ac:cxnSpMkLst>
            <pc:docMk/>
            <pc:sldMk cId="3845133052" sldId="264"/>
            <ac:cxnSpMk id="24" creationId="{02E9B2EE-76CA-47F3-9977-3F2FCB7FD252}"/>
          </ac:cxnSpMkLst>
        </pc:cxnChg>
        <pc:cxnChg chg="add">
          <ac:chgData name="Flavia De Simone" userId="35f205fe-fd43-4d58-85cc-f7fddb75357b" providerId="ADAL" clId="{75A587E4-0915-424A-A7AC-934A2BBB018C}" dt="2024-03-20T10:15:12.472" v="460" actId="26606"/>
          <ac:cxnSpMkLst>
            <pc:docMk/>
            <pc:sldMk cId="3845133052" sldId="264"/>
            <ac:cxnSpMk id="41" creationId="{8C730EAB-A532-4295-A302-FB4B90DB9F5E}"/>
          </ac:cxnSpMkLst>
        </pc:cxnChg>
      </pc:sldChg>
      <pc:sldChg chg="del">
        <pc:chgData name="Flavia De Simone" userId="35f205fe-fd43-4d58-85cc-f7fddb75357b" providerId="ADAL" clId="{75A587E4-0915-424A-A7AC-934A2BBB018C}" dt="2024-03-20T10:52:03.893" v="1238" actId="47"/>
        <pc:sldMkLst>
          <pc:docMk/>
          <pc:sldMk cId="3833191956" sldId="265"/>
        </pc:sldMkLst>
      </pc:sldChg>
      <pc:sldChg chg="del">
        <pc:chgData name="Flavia De Simone" userId="35f205fe-fd43-4d58-85cc-f7fddb75357b" providerId="ADAL" clId="{75A587E4-0915-424A-A7AC-934A2BBB018C}" dt="2024-03-20T10:52:01.720" v="1237" actId="47"/>
        <pc:sldMkLst>
          <pc:docMk/>
          <pc:sldMk cId="780816549" sldId="266"/>
        </pc:sldMkLst>
      </pc:sldChg>
      <pc:sldChg chg="del">
        <pc:chgData name="Flavia De Simone" userId="35f205fe-fd43-4d58-85cc-f7fddb75357b" providerId="ADAL" clId="{75A587E4-0915-424A-A7AC-934A2BBB018C}" dt="2024-03-20T10:52:01.720" v="1237" actId="47"/>
        <pc:sldMkLst>
          <pc:docMk/>
          <pc:sldMk cId="3451714468" sldId="267"/>
        </pc:sldMkLst>
      </pc:sldChg>
      <pc:sldChg chg="del">
        <pc:chgData name="Flavia De Simone" userId="35f205fe-fd43-4d58-85cc-f7fddb75357b" providerId="ADAL" clId="{75A587E4-0915-424A-A7AC-934A2BBB018C}" dt="2024-03-20T10:52:47.366" v="1239" actId="47"/>
        <pc:sldMkLst>
          <pc:docMk/>
          <pc:sldMk cId="1732925072" sldId="268"/>
        </pc:sldMkLst>
      </pc:sldChg>
      <pc:sldChg chg="del">
        <pc:chgData name="Flavia De Simone" userId="35f205fe-fd43-4d58-85cc-f7fddb75357b" providerId="ADAL" clId="{75A587E4-0915-424A-A7AC-934A2BBB018C}" dt="2024-03-20T10:52:47.366" v="1239" actId="47"/>
        <pc:sldMkLst>
          <pc:docMk/>
          <pc:sldMk cId="3570814531" sldId="269"/>
        </pc:sldMkLst>
      </pc:sldChg>
      <pc:sldChg chg="del">
        <pc:chgData name="Flavia De Simone" userId="35f205fe-fd43-4d58-85cc-f7fddb75357b" providerId="ADAL" clId="{75A587E4-0915-424A-A7AC-934A2BBB018C}" dt="2024-03-20T10:52:47.366" v="1239" actId="47"/>
        <pc:sldMkLst>
          <pc:docMk/>
          <pc:sldMk cId="2149733780" sldId="270"/>
        </pc:sldMkLst>
      </pc:sldChg>
      <pc:sldChg chg="del">
        <pc:chgData name="Flavia De Simone" userId="35f205fe-fd43-4d58-85cc-f7fddb75357b" providerId="ADAL" clId="{75A587E4-0915-424A-A7AC-934A2BBB018C}" dt="2024-03-20T10:52:49.236" v="1240" actId="47"/>
        <pc:sldMkLst>
          <pc:docMk/>
          <pc:sldMk cId="419947768" sldId="271"/>
        </pc:sldMkLst>
      </pc:sldChg>
      <pc:sldChg chg="del">
        <pc:chgData name="Flavia De Simone" userId="35f205fe-fd43-4d58-85cc-f7fddb75357b" providerId="ADAL" clId="{75A587E4-0915-424A-A7AC-934A2BBB018C}" dt="2024-03-20T10:50:03.805" v="1224" actId="47"/>
        <pc:sldMkLst>
          <pc:docMk/>
          <pc:sldMk cId="1773851861" sldId="272"/>
        </pc:sldMkLst>
      </pc:sldChg>
      <pc:sldChg chg="del">
        <pc:chgData name="Flavia De Simone" userId="35f205fe-fd43-4d58-85cc-f7fddb75357b" providerId="ADAL" clId="{75A587E4-0915-424A-A7AC-934A2BBB018C}" dt="2024-03-20T10:53:01.228" v="1242" actId="47"/>
        <pc:sldMkLst>
          <pc:docMk/>
          <pc:sldMk cId="4159049940" sldId="273"/>
        </pc:sldMkLst>
      </pc:sldChg>
      <pc:sldChg chg="del">
        <pc:chgData name="Flavia De Simone" userId="35f205fe-fd43-4d58-85cc-f7fddb75357b" providerId="ADAL" clId="{75A587E4-0915-424A-A7AC-934A2BBB018C}" dt="2024-03-20T10:50:19.275" v="1225" actId="47"/>
        <pc:sldMkLst>
          <pc:docMk/>
          <pc:sldMk cId="714238699" sldId="275"/>
        </pc:sldMkLst>
      </pc:sldChg>
      <pc:sldChg chg="del">
        <pc:chgData name="Flavia De Simone" userId="35f205fe-fd43-4d58-85cc-f7fddb75357b" providerId="ADAL" clId="{75A587E4-0915-424A-A7AC-934A2BBB018C}" dt="2024-03-20T10:50:19.275" v="1225" actId="47"/>
        <pc:sldMkLst>
          <pc:docMk/>
          <pc:sldMk cId="3836640061" sldId="276"/>
        </pc:sldMkLst>
      </pc:sldChg>
      <pc:sldChg chg="addSp delSp modSp add del mod delAnim">
        <pc:chgData name="Flavia De Simone" userId="35f205fe-fd43-4d58-85cc-f7fddb75357b" providerId="ADAL" clId="{75A587E4-0915-424A-A7AC-934A2BBB018C}" dt="2024-03-20T10:50:03.805" v="1224" actId="47"/>
        <pc:sldMkLst>
          <pc:docMk/>
          <pc:sldMk cId="3945742715" sldId="277"/>
        </pc:sldMkLst>
        <pc:spChg chg="add mod">
          <ac:chgData name="Flavia De Simone" userId="35f205fe-fd43-4d58-85cc-f7fddb75357b" providerId="ADAL" clId="{75A587E4-0915-424A-A7AC-934A2BBB018C}" dt="2024-03-20T09:13:37.172" v="424" actId="21"/>
          <ac:spMkLst>
            <pc:docMk/>
            <pc:sldMk cId="3945742715" sldId="277"/>
            <ac:spMk id="2" creationId="{E52017F8-9831-126D-05AB-F108EACCD4C8}"/>
          </ac:spMkLst>
        </pc:spChg>
        <pc:spChg chg="add del">
          <ac:chgData name="Flavia De Simone" userId="35f205fe-fd43-4d58-85cc-f7fddb75357b" providerId="ADAL" clId="{75A587E4-0915-424A-A7AC-934A2BBB018C}" dt="2024-03-19T17:23:47.334" v="350" actId="22"/>
          <ac:spMkLst>
            <pc:docMk/>
            <pc:sldMk cId="3945742715" sldId="277"/>
            <ac:spMk id="3" creationId="{27FDC06D-D0AF-4428-C735-B15C386270C7}"/>
          </ac:spMkLst>
        </pc:spChg>
        <pc:spChg chg="add mod">
          <ac:chgData name="Flavia De Simone" userId="35f205fe-fd43-4d58-85cc-f7fddb75357b" providerId="ADAL" clId="{75A587E4-0915-424A-A7AC-934A2BBB018C}" dt="2024-03-19T17:23:57.859" v="354" actId="20577"/>
          <ac:spMkLst>
            <pc:docMk/>
            <pc:sldMk cId="3945742715" sldId="277"/>
            <ac:spMk id="5" creationId="{00122B56-C075-B997-FEA1-A5F129D676F2}"/>
          </ac:spMkLst>
        </pc:spChg>
        <pc:spChg chg="add del mod">
          <ac:chgData name="Flavia De Simone" userId="35f205fe-fd43-4d58-85cc-f7fddb75357b" providerId="ADAL" clId="{75A587E4-0915-424A-A7AC-934A2BBB018C}" dt="2024-03-19T17:24:06.261" v="365" actId="20577"/>
          <ac:spMkLst>
            <pc:docMk/>
            <pc:sldMk cId="3945742715" sldId="277"/>
            <ac:spMk id="139" creationId="{00000000-0000-0000-0000-000000000000}"/>
          </ac:spMkLst>
        </pc:spChg>
        <pc:spChg chg="del">
          <ac:chgData name="Flavia De Simone" userId="35f205fe-fd43-4d58-85cc-f7fddb75357b" providerId="ADAL" clId="{75A587E4-0915-424A-A7AC-934A2BBB018C}" dt="2024-03-19T17:23:25.886" v="337" actId="478"/>
          <ac:spMkLst>
            <pc:docMk/>
            <pc:sldMk cId="3945742715" sldId="277"/>
            <ac:spMk id="142" creationId="{00000000-0000-0000-0000-000000000000}"/>
          </ac:spMkLst>
        </pc:spChg>
        <pc:spChg chg="del">
          <ac:chgData name="Flavia De Simone" userId="35f205fe-fd43-4d58-85cc-f7fddb75357b" providerId="ADAL" clId="{75A587E4-0915-424A-A7AC-934A2BBB018C}" dt="2024-03-19T17:23:28.924" v="338" actId="478"/>
          <ac:spMkLst>
            <pc:docMk/>
            <pc:sldMk cId="3945742715" sldId="277"/>
            <ac:spMk id="143" creationId="{00000000-0000-0000-0000-000000000000}"/>
          </ac:spMkLst>
        </pc:spChg>
        <pc:spChg chg="del mod">
          <ac:chgData name="Flavia De Simone" userId="35f205fe-fd43-4d58-85cc-f7fddb75357b" providerId="ADAL" clId="{75A587E4-0915-424A-A7AC-934A2BBB018C}" dt="2024-03-19T17:23:34.628" v="342" actId="478"/>
          <ac:spMkLst>
            <pc:docMk/>
            <pc:sldMk cId="3945742715" sldId="277"/>
            <ac:spMk id="144" creationId="{00000000-0000-0000-0000-000000000000}"/>
          </ac:spMkLst>
        </pc:spChg>
        <pc:spChg chg="del">
          <ac:chgData name="Flavia De Simone" userId="35f205fe-fd43-4d58-85cc-f7fddb75357b" providerId="ADAL" clId="{75A587E4-0915-424A-A7AC-934A2BBB018C}" dt="2024-03-19T17:23:37.678" v="343" actId="478"/>
          <ac:spMkLst>
            <pc:docMk/>
            <pc:sldMk cId="3945742715" sldId="277"/>
            <ac:spMk id="150" creationId="{00000000-0000-0000-0000-000000000000}"/>
          </ac:spMkLst>
        </pc:spChg>
        <pc:spChg chg="del">
          <ac:chgData name="Flavia De Simone" userId="35f205fe-fd43-4d58-85cc-f7fddb75357b" providerId="ADAL" clId="{75A587E4-0915-424A-A7AC-934A2BBB018C}" dt="2024-03-19T17:23:37.678" v="343" actId="478"/>
          <ac:spMkLst>
            <pc:docMk/>
            <pc:sldMk cId="3945742715" sldId="277"/>
            <ac:spMk id="151" creationId="{00000000-0000-0000-0000-000000000000}"/>
          </ac:spMkLst>
        </pc:spChg>
        <pc:spChg chg="del">
          <ac:chgData name="Flavia De Simone" userId="35f205fe-fd43-4d58-85cc-f7fddb75357b" providerId="ADAL" clId="{75A587E4-0915-424A-A7AC-934A2BBB018C}" dt="2024-03-19T17:23:37.678" v="343" actId="478"/>
          <ac:spMkLst>
            <pc:docMk/>
            <pc:sldMk cId="3945742715" sldId="277"/>
            <ac:spMk id="152" creationId="{00000000-0000-0000-0000-000000000000}"/>
          </ac:spMkLst>
        </pc:spChg>
        <pc:spChg chg="del">
          <ac:chgData name="Flavia De Simone" userId="35f205fe-fd43-4d58-85cc-f7fddb75357b" providerId="ADAL" clId="{75A587E4-0915-424A-A7AC-934A2BBB018C}" dt="2024-03-19T17:23:37.678" v="343" actId="478"/>
          <ac:spMkLst>
            <pc:docMk/>
            <pc:sldMk cId="3945742715" sldId="277"/>
            <ac:spMk id="153" creationId="{00000000-0000-0000-0000-000000000000}"/>
          </ac:spMkLst>
        </pc:spChg>
        <pc:spChg chg="del">
          <ac:chgData name="Flavia De Simone" userId="35f205fe-fd43-4d58-85cc-f7fddb75357b" providerId="ADAL" clId="{75A587E4-0915-424A-A7AC-934A2BBB018C}" dt="2024-03-19T17:23:37.678" v="343" actId="478"/>
          <ac:spMkLst>
            <pc:docMk/>
            <pc:sldMk cId="3945742715" sldId="277"/>
            <ac:spMk id="167" creationId="{00000000-0000-0000-0000-000000000000}"/>
          </ac:spMkLst>
        </pc:spChg>
        <pc:picChg chg="del">
          <ac:chgData name="Flavia De Simone" userId="35f205fe-fd43-4d58-85cc-f7fddb75357b" providerId="ADAL" clId="{75A587E4-0915-424A-A7AC-934A2BBB018C}" dt="2024-03-19T17:23:37.678" v="343" actId="478"/>
          <ac:picMkLst>
            <pc:docMk/>
            <pc:sldMk cId="3945742715" sldId="277"/>
            <ac:picMk id="18" creationId="{405E5738-5F4F-EE17-009E-EE59E29DC467}"/>
          </ac:picMkLst>
        </pc:picChg>
        <pc:picChg chg="del">
          <ac:chgData name="Flavia De Simone" userId="35f205fe-fd43-4d58-85cc-f7fddb75357b" providerId="ADAL" clId="{75A587E4-0915-424A-A7AC-934A2BBB018C}" dt="2024-03-19T17:23:37.678" v="343" actId="478"/>
          <ac:picMkLst>
            <pc:docMk/>
            <pc:sldMk cId="3945742715" sldId="277"/>
            <ac:picMk id="19" creationId="{00ED8C59-80DF-4276-819B-C52D15E37EB9}"/>
          </ac:picMkLst>
        </pc:picChg>
        <pc:picChg chg="del">
          <ac:chgData name="Flavia De Simone" userId="35f205fe-fd43-4d58-85cc-f7fddb75357b" providerId="ADAL" clId="{75A587E4-0915-424A-A7AC-934A2BBB018C}" dt="2024-03-19T17:23:37.678" v="343" actId="478"/>
          <ac:picMkLst>
            <pc:docMk/>
            <pc:sldMk cId="3945742715" sldId="277"/>
            <ac:picMk id="20" creationId="{96D3F4E5-FDA3-C999-7C9C-69D1F3026E20}"/>
          </ac:picMkLst>
        </pc:picChg>
        <pc:picChg chg="del">
          <ac:chgData name="Flavia De Simone" userId="35f205fe-fd43-4d58-85cc-f7fddb75357b" providerId="ADAL" clId="{75A587E4-0915-424A-A7AC-934A2BBB018C}" dt="2024-03-19T17:23:37.678" v="343" actId="478"/>
          <ac:picMkLst>
            <pc:docMk/>
            <pc:sldMk cId="3945742715" sldId="277"/>
            <ac:picMk id="21" creationId="{E4F0E5CB-F34C-1103-1ACF-1BB0BCBD6988}"/>
          </ac:picMkLst>
        </pc:picChg>
        <pc:picChg chg="del">
          <ac:chgData name="Flavia De Simone" userId="35f205fe-fd43-4d58-85cc-f7fddb75357b" providerId="ADAL" clId="{75A587E4-0915-424A-A7AC-934A2BBB018C}" dt="2024-03-19T17:23:37.678" v="343" actId="478"/>
          <ac:picMkLst>
            <pc:docMk/>
            <pc:sldMk cId="3945742715" sldId="277"/>
            <ac:picMk id="22" creationId="{F6E7FFC9-D197-9FDE-2620-53EA8978C2E2}"/>
          </ac:picMkLst>
        </pc:picChg>
        <pc:picChg chg="del">
          <ac:chgData name="Flavia De Simone" userId="35f205fe-fd43-4d58-85cc-f7fddb75357b" providerId="ADAL" clId="{75A587E4-0915-424A-A7AC-934A2BBB018C}" dt="2024-03-19T17:23:37.678" v="343" actId="478"/>
          <ac:picMkLst>
            <pc:docMk/>
            <pc:sldMk cId="3945742715" sldId="277"/>
            <ac:picMk id="23" creationId="{374F3460-A5EA-23DD-19E8-7C5DA4E8247B}"/>
          </ac:picMkLst>
        </pc:picChg>
        <pc:picChg chg="del">
          <ac:chgData name="Flavia De Simone" userId="35f205fe-fd43-4d58-85cc-f7fddb75357b" providerId="ADAL" clId="{75A587E4-0915-424A-A7AC-934A2BBB018C}" dt="2024-03-19T17:23:41.420" v="346" actId="478"/>
          <ac:picMkLst>
            <pc:docMk/>
            <pc:sldMk cId="3945742715" sldId="277"/>
            <ac:picMk id="25" creationId="{0CEEE615-7BBF-EF01-CB20-3E89774F3091}"/>
          </ac:picMkLst>
        </pc:picChg>
        <pc:picChg chg="del">
          <ac:chgData name="Flavia De Simone" userId="35f205fe-fd43-4d58-85cc-f7fddb75357b" providerId="ADAL" clId="{75A587E4-0915-424A-A7AC-934A2BBB018C}" dt="2024-03-19T17:23:37.678" v="343" actId="478"/>
          <ac:picMkLst>
            <pc:docMk/>
            <pc:sldMk cId="3945742715" sldId="277"/>
            <ac:picMk id="26" creationId="{A6CBCAC9-DDC6-15E2-2E29-C30BEDB9A731}"/>
          </ac:picMkLst>
        </pc:picChg>
        <pc:picChg chg="del">
          <ac:chgData name="Flavia De Simone" userId="35f205fe-fd43-4d58-85cc-f7fddb75357b" providerId="ADAL" clId="{75A587E4-0915-424A-A7AC-934A2BBB018C}" dt="2024-03-19T17:23:37.678" v="343" actId="478"/>
          <ac:picMkLst>
            <pc:docMk/>
            <pc:sldMk cId="3945742715" sldId="277"/>
            <ac:picMk id="27" creationId="{31819A67-6CC6-1BBA-A780-EF14F6AE9A7F}"/>
          </ac:picMkLst>
        </pc:picChg>
        <pc:picChg chg="del">
          <ac:chgData name="Flavia De Simone" userId="35f205fe-fd43-4d58-85cc-f7fddb75357b" providerId="ADAL" clId="{75A587E4-0915-424A-A7AC-934A2BBB018C}" dt="2024-03-19T17:23:37.678" v="343" actId="478"/>
          <ac:picMkLst>
            <pc:docMk/>
            <pc:sldMk cId="3945742715" sldId="277"/>
            <ac:picMk id="28" creationId="{10412274-4733-24AB-4D89-AD3917BB5571}"/>
          </ac:picMkLst>
        </pc:picChg>
        <pc:picChg chg="del">
          <ac:chgData name="Flavia De Simone" userId="35f205fe-fd43-4d58-85cc-f7fddb75357b" providerId="ADAL" clId="{75A587E4-0915-424A-A7AC-934A2BBB018C}" dt="2024-03-19T17:23:37.678" v="343" actId="478"/>
          <ac:picMkLst>
            <pc:docMk/>
            <pc:sldMk cId="3945742715" sldId="277"/>
            <ac:picMk id="29" creationId="{66EEDEA9-7587-942D-1171-E3CD2D462D6E}"/>
          </ac:picMkLst>
        </pc:picChg>
        <pc:picChg chg="del">
          <ac:chgData name="Flavia De Simone" userId="35f205fe-fd43-4d58-85cc-f7fddb75357b" providerId="ADAL" clId="{75A587E4-0915-424A-A7AC-934A2BBB018C}" dt="2024-03-19T17:23:37.678" v="343" actId="478"/>
          <ac:picMkLst>
            <pc:docMk/>
            <pc:sldMk cId="3945742715" sldId="277"/>
            <ac:picMk id="30" creationId="{28F92E95-60D9-7E58-F89B-5559E0A69693}"/>
          </ac:picMkLst>
        </pc:picChg>
        <pc:picChg chg="del">
          <ac:chgData name="Flavia De Simone" userId="35f205fe-fd43-4d58-85cc-f7fddb75357b" providerId="ADAL" clId="{75A587E4-0915-424A-A7AC-934A2BBB018C}" dt="2024-03-19T17:23:37.678" v="343" actId="478"/>
          <ac:picMkLst>
            <pc:docMk/>
            <pc:sldMk cId="3945742715" sldId="277"/>
            <ac:picMk id="32" creationId="{A91FA720-2B61-7D28-22A2-0DEDC352E9BD}"/>
          </ac:picMkLst>
        </pc:picChg>
        <pc:picChg chg="del">
          <ac:chgData name="Flavia De Simone" userId="35f205fe-fd43-4d58-85cc-f7fddb75357b" providerId="ADAL" clId="{75A587E4-0915-424A-A7AC-934A2BBB018C}" dt="2024-03-19T17:23:37.678" v="343" actId="478"/>
          <ac:picMkLst>
            <pc:docMk/>
            <pc:sldMk cId="3945742715" sldId="277"/>
            <ac:picMk id="34" creationId="{D4CF6E1F-C834-BF2E-725A-AB10A9299B62}"/>
          </ac:picMkLst>
        </pc:picChg>
        <pc:picChg chg="del">
          <ac:chgData name="Flavia De Simone" userId="35f205fe-fd43-4d58-85cc-f7fddb75357b" providerId="ADAL" clId="{75A587E4-0915-424A-A7AC-934A2BBB018C}" dt="2024-03-19T17:23:37.678" v="343" actId="478"/>
          <ac:picMkLst>
            <pc:docMk/>
            <pc:sldMk cId="3945742715" sldId="277"/>
            <ac:picMk id="154" creationId="{00000000-0000-0000-0000-000000000000}"/>
          </ac:picMkLst>
        </pc:picChg>
        <pc:picChg chg="del">
          <ac:chgData name="Flavia De Simone" userId="35f205fe-fd43-4d58-85cc-f7fddb75357b" providerId="ADAL" clId="{75A587E4-0915-424A-A7AC-934A2BBB018C}" dt="2024-03-19T17:23:37.678" v="343" actId="478"/>
          <ac:picMkLst>
            <pc:docMk/>
            <pc:sldMk cId="3945742715" sldId="277"/>
            <ac:picMk id="155" creationId="{00000000-0000-0000-0000-000000000000}"/>
          </ac:picMkLst>
        </pc:picChg>
        <pc:picChg chg="del">
          <ac:chgData name="Flavia De Simone" userId="35f205fe-fd43-4d58-85cc-f7fddb75357b" providerId="ADAL" clId="{75A587E4-0915-424A-A7AC-934A2BBB018C}" dt="2024-03-19T17:23:37.678" v="343" actId="478"/>
          <ac:picMkLst>
            <pc:docMk/>
            <pc:sldMk cId="3945742715" sldId="277"/>
            <ac:picMk id="156" creationId="{00000000-0000-0000-0000-000000000000}"/>
          </ac:picMkLst>
        </pc:picChg>
        <pc:picChg chg="del">
          <ac:chgData name="Flavia De Simone" userId="35f205fe-fd43-4d58-85cc-f7fddb75357b" providerId="ADAL" clId="{75A587E4-0915-424A-A7AC-934A2BBB018C}" dt="2024-03-19T17:23:37.678" v="343" actId="478"/>
          <ac:picMkLst>
            <pc:docMk/>
            <pc:sldMk cId="3945742715" sldId="277"/>
            <ac:picMk id="157" creationId="{00000000-0000-0000-0000-000000000000}"/>
          </ac:picMkLst>
        </pc:picChg>
        <pc:picChg chg="del">
          <ac:chgData name="Flavia De Simone" userId="35f205fe-fd43-4d58-85cc-f7fddb75357b" providerId="ADAL" clId="{75A587E4-0915-424A-A7AC-934A2BBB018C}" dt="2024-03-19T17:23:37.678" v="343" actId="478"/>
          <ac:picMkLst>
            <pc:docMk/>
            <pc:sldMk cId="3945742715" sldId="277"/>
            <ac:picMk id="164" creationId="{00000000-0000-0000-0000-000000000000}"/>
          </ac:picMkLst>
        </pc:picChg>
        <pc:picChg chg="del">
          <ac:chgData name="Flavia De Simone" userId="35f205fe-fd43-4d58-85cc-f7fddb75357b" providerId="ADAL" clId="{75A587E4-0915-424A-A7AC-934A2BBB018C}" dt="2024-03-19T17:23:37.678" v="343" actId="478"/>
          <ac:picMkLst>
            <pc:docMk/>
            <pc:sldMk cId="3945742715" sldId="277"/>
            <ac:picMk id="166" creationId="{00000000-0000-0000-0000-000000000000}"/>
          </ac:picMkLst>
        </pc:picChg>
        <pc:cxnChg chg="del">
          <ac:chgData name="Flavia De Simone" userId="35f205fe-fd43-4d58-85cc-f7fddb75357b" providerId="ADAL" clId="{75A587E4-0915-424A-A7AC-934A2BBB018C}" dt="2024-03-19T17:23:39.629" v="344" actId="478"/>
          <ac:cxnSpMkLst>
            <pc:docMk/>
            <pc:sldMk cId="3945742715" sldId="277"/>
            <ac:cxnSpMk id="140" creationId="{00000000-0000-0000-0000-000000000000}"/>
          </ac:cxnSpMkLst>
        </pc:cxnChg>
        <pc:cxnChg chg="del">
          <ac:chgData name="Flavia De Simone" userId="35f205fe-fd43-4d58-85cc-f7fddb75357b" providerId="ADAL" clId="{75A587E4-0915-424A-A7AC-934A2BBB018C}" dt="2024-03-19T17:23:40.823" v="345" actId="478"/>
          <ac:cxnSpMkLst>
            <pc:docMk/>
            <pc:sldMk cId="3945742715" sldId="277"/>
            <ac:cxnSpMk id="141" creationId="{00000000-0000-0000-0000-000000000000}"/>
          </ac:cxnSpMkLst>
        </pc:cxnChg>
      </pc:sldChg>
      <pc:sldChg chg="add del">
        <pc:chgData name="Flavia De Simone" userId="35f205fe-fd43-4d58-85cc-f7fddb75357b" providerId="ADAL" clId="{75A587E4-0915-424A-A7AC-934A2BBB018C}" dt="2024-03-20T10:50:03.805" v="1224" actId="47"/>
        <pc:sldMkLst>
          <pc:docMk/>
          <pc:sldMk cId="3171092778" sldId="278"/>
        </pc:sldMkLst>
      </pc:sldChg>
      <pc:sldChg chg="add del">
        <pc:chgData name="Flavia De Simone" userId="35f205fe-fd43-4d58-85cc-f7fddb75357b" providerId="ADAL" clId="{75A587E4-0915-424A-A7AC-934A2BBB018C}" dt="2024-03-20T10:22:56.767" v="880" actId="2696"/>
        <pc:sldMkLst>
          <pc:docMk/>
          <pc:sldMk cId="1607307753" sldId="279"/>
        </pc:sldMkLst>
      </pc:sldChg>
      <pc:sldChg chg="addSp delSp modSp add del mod">
        <pc:chgData name="Flavia De Simone" userId="35f205fe-fd43-4d58-85cc-f7fddb75357b" providerId="ADAL" clId="{75A587E4-0915-424A-A7AC-934A2BBB018C}" dt="2024-03-20T12:39:21.588" v="2082" actId="2696"/>
        <pc:sldMkLst>
          <pc:docMk/>
          <pc:sldMk cId="3444803772" sldId="280"/>
        </pc:sldMkLst>
        <pc:spChg chg="del mod">
          <ac:chgData name="Flavia De Simone" userId="35f205fe-fd43-4d58-85cc-f7fddb75357b" providerId="ADAL" clId="{75A587E4-0915-424A-A7AC-934A2BBB018C}" dt="2024-03-20T10:42:42.683" v="1049" actId="478"/>
          <ac:spMkLst>
            <pc:docMk/>
            <pc:sldMk cId="3444803772" sldId="280"/>
            <ac:spMk id="2" creationId="{09A3D2B3-A8EA-7608-1897-5363CDD5A5F5}"/>
          </ac:spMkLst>
        </pc:spChg>
        <pc:spChg chg="del">
          <ac:chgData name="Flavia De Simone" userId="35f205fe-fd43-4d58-85cc-f7fddb75357b" providerId="ADAL" clId="{75A587E4-0915-424A-A7AC-934A2BBB018C}" dt="2024-03-20T10:42:45.230" v="1050" actId="478"/>
          <ac:spMkLst>
            <pc:docMk/>
            <pc:sldMk cId="3444803772" sldId="280"/>
            <ac:spMk id="3" creationId="{E89F7411-5BE9-966C-1B94-70143DD8C86C}"/>
          </ac:spMkLst>
        </pc:spChg>
        <pc:spChg chg="add mod">
          <ac:chgData name="Flavia De Simone" userId="35f205fe-fd43-4d58-85cc-f7fddb75357b" providerId="ADAL" clId="{75A587E4-0915-424A-A7AC-934A2BBB018C}" dt="2024-03-20T12:10:30.549" v="1696" actId="20577"/>
          <ac:spMkLst>
            <pc:docMk/>
            <pc:sldMk cId="3444803772" sldId="280"/>
            <ac:spMk id="4" creationId="{4CCC1865-F97A-C73F-23B2-46EF0D2084CC}"/>
          </ac:spMkLst>
        </pc:spChg>
        <pc:spChg chg="del">
          <ac:chgData name="Flavia De Simone" userId="35f205fe-fd43-4d58-85cc-f7fddb75357b" providerId="ADAL" clId="{75A587E4-0915-424A-A7AC-934A2BBB018C}" dt="2024-03-20T10:42:45.230" v="1050" actId="478"/>
          <ac:spMkLst>
            <pc:docMk/>
            <pc:sldMk cId="3444803772" sldId="280"/>
            <ac:spMk id="8" creationId="{401EDC57-5EC4-014F-8B01-DCE801DFAF96}"/>
          </ac:spMkLst>
        </pc:spChg>
        <pc:spChg chg="del">
          <ac:chgData name="Flavia De Simone" userId="35f205fe-fd43-4d58-85cc-f7fddb75357b" providerId="ADAL" clId="{75A587E4-0915-424A-A7AC-934A2BBB018C}" dt="2024-03-20T10:42:47.351" v="1051" actId="478"/>
          <ac:spMkLst>
            <pc:docMk/>
            <pc:sldMk cId="3444803772" sldId="280"/>
            <ac:spMk id="9" creationId="{A9B9E8F2-5DB2-83A2-AF01-2DAB0CD791ED}"/>
          </ac:spMkLst>
        </pc:spChg>
        <pc:spChg chg="del">
          <ac:chgData name="Flavia De Simone" userId="35f205fe-fd43-4d58-85cc-f7fddb75357b" providerId="ADAL" clId="{75A587E4-0915-424A-A7AC-934A2BBB018C}" dt="2024-03-20T10:42:45.230" v="1050" actId="478"/>
          <ac:spMkLst>
            <pc:docMk/>
            <pc:sldMk cId="3444803772" sldId="280"/>
            <ac:spMk id="10" creationId="{ED26CB71-4C25-AEEC-9C28-8828D26214A5}"/>
          </ac:spMkLst>
        </pc:spChg>
        <pc:spChg chg="mod">
          <ac:chgData name="Flavia De Simone" userId="35f205fe-fd43-4d58-85cc-f7fddb75357b" providerId="ADAL" clId="{75A587E4-0915-424A-A7AC-934A2BBB018C}" dt="2024-03-20T10:18:10.992" v="635" actId="20577"/>
          <ac:spMkLst>
            <pc:docMk/>
            <pc:sldMk cId="3444803772" sldId="280"/>
            <ac:spMk id="139" creationId="{00000000-0000-0000-0000-000000000000}"/>
          </ac:spMkLst>
        </pc:spChg>
        <pc:picChg chg="del">
          <ac:chgData name="Flavia De Simone" userId="35f205fe-fd43-4d58-85cc-f7fddb75357b" providerId="ADAL" clId="{75A587E4-0915-424A-A7AC-934A2BBB018C}" dt="2024-03-20T10:42:45.230" v="1050" actId="478"/>
          <ac:picMkLst>
            <pc:docMk/>
            <pc:sldMk cId="3444803772" sldId="280"/>
            <ac:picMk id="5" creationId="{0F91A081-62A3-D34E-2B6A-86C561809DDD}"/>
          </ac:picMkLst>
        </pc:picChg>
        <pc:picChg chg="add del mod">
          <ac:chgData name="Flavia De Simone" userId="35f205fe-fd43-4d58-85cc-f7fddb75357b" providerId="ADAL" clId="{75A587E4-0915-424A-A7AC-934A2BBB018C}" dt="2024-03-20T12:38:09.646" v="2023" actId="478"/>
          <ac:picMkLst>
            <pc:docMk/>
            <pc:sldMk cId="3444803772" sldId="280"/>
            <ac:picMk id="12" creationId="{485FEB56-89B4-FB4F-829B-B2534087DFE8}"/>
          </ac:picMkLst>
        </pc:picChg>
        <pc:cxnChg chg="del">
          <ac:chgData name="Flavia De Simone" userId="35f205fe-fd43-4d58-85cc-f7fddb75357b" providerId="ADAL" clId="{75A587E4-0915-424A-A7AC-934A2BBB018C}" dt="2024-03-20T10:42:45.230" v="1050" actId="478"/>
          <ac:cxnSpMkLst>
            <pc:docMk/>
            <pc:sldMk cId="3444803772" sldId="280"/>
            <ac:cxnSpMk id="7" creationId="{FFA0CBB9-57BF-9C0E-4132-9143817C8D33}"/>
          </ac:cxnSpMkLst>
        </pc:cxnChg>
      </pc:sldChg>
      <pc:sldChg chg="modSp add del mod">
        <pc:chgData name="Flavia De Simone" userId="35f205fe-fd43-4d58-85cc-f7fddb75357b" providerId="ADAL" clId="{75A587E4-0915-424A-A7AC-934A2BBB018C}" dt="2024-03-20T10:42:53.939" v="1053" actId="2696"/>
        <pc:sldMkLst>
          <pc:docMk/>
          <pc:sldMk cId="3965608259" sldId="281"/>
        </pc:sldMkLst>
        <pc:spChg chg="mod">
          <ac:chgData name="Flavia De Simone" userId="35f205fe-fd43-4d58-85cc-f7fddb75357b" providerId="ADAL" clId="{75A587E4-0915-424A-A7AC-934A2BBB018C}" dt="2024-03-20T10:18:55.263" v="653" actId="20577"/>
          <ac:spMkLst>
            <pc:docMk/>
            <pc:sldMk cId="3965608259" sldId="281"/>
            <ac:spMk id="139" creationId="{00000000-0000-0000-0000-000000000000}"/>
          </ac:spMkLst>
        </pc:spChg>
      </pc:sldChg>
      <pc:sldChg chg="addSp delSp modSp add mod ord modAnim modNotesTx">
        <pc:chgData name="Flavia De Simone" userId="35f205fe-fd43-4d58-85cc-f7fddb75357b" providerId="ADAL" clId="{75A587E4-0915-424A-A7AC-934A2BBB018C}" dt="2024-03-20T13:30:15.997" v="2333"/>
        <pc:sldMkLst>
          <pc:docMk/>
          <pc:sldMk cId="1274404192" sldId="282"/>
        </pc:sldMkLst>
        <pc:spChg chg="del">
          <ac:chgData name="Flavia De Simone" userId="35f205fe-fd43-4d58-85cc-f7fddb75357b" providerId="ADAL" clId="{75A587E4-0915-424A-A7AC-934A2BBB018C}" dt="2024-03-20T10:43:57.620" v="1057" actId="478"/>
          <ac:spMkLst>
            <pc:docMk/>
            <pc:sldMk cId="1274404192" sldId="282"/>
            <ac:spMk id="2" creationId="{09A3D2B3-A8EA-7608-1897-5363CDD5A5F5}"/>
          </ac:spMkLst>
        </pc:spChg>
        <pc:spChg chg="del">
          <ac:chgData name="Flavia De Simone" userId="35f205fe-fd43-4d58-85cc-f7fddb75357b" providerId="ADAL" clId="{75A587E4-0915-424A-A7AC-934A2BBB018C}" dt="2024-03-20T10:44:00.557" v="1058" actId="478"/>
          <ac:spMkLst>
            <pc:docMk/>
            <pc:sldMk cId="1274404192" sldId="282"/>
            <ac:spMk id="3" creationId="{E89F7411-5BE9-966C-1B94-70143DD8C86C}"/>
          </ac:spMkLst>
        </pc:spChg>
        <pc:spChg chg="add mod">
          <ac:chgData name="Flavia De Simone" userId="35f205fe-fd43-4d58-85cc-f7fddb75357b" providerId="ADAL" clId="{75A587E4-0915-424A-A7AC-934A2BBB018C}" dt="2024-03-20T13:18:32.561" v="2232" actId="20577"/>
          <ac:spMkLst>
            <pc:docMk/>
            <pc:sldMk cId="1274404192" sldId="282"/>
            <ac:spMk id="4" creationId="{1B444B4C-0C53-AEA6-8835-E40820665D02}"/>
          </ac:spMkLst>
        </pc:spChg>
        <pc:spChg chg="del">
          <ac:chgData name="Flavia De Simone" userId="35f205fe-fd43-4d58-85cc-f7fddb75357b" providerId="ADAL" clId="{75A587E4-0915-424A-A7AC-934A2BBB018C}" dt="2024-03-20T10:44:00.557" v="1058" actId="478"/>
          <ac:spMkLst>
            <pc:docMk/>
            <pc:sldMk cId="1274404192" sldId="282"/>
            <ac:spMk id="8" creationId="{401EDC57-5EC4-014F-8B01-DCE801DFAF96}"/>
          </ac:spMkLst>
        </pc:spChg>
        <pc:spChg chg="del">
          <ac:chgData name="Flavia De Simone" userId="35f205fe-fd43-4d58-85cc-f7fddb75357b" providerId="ADAL" clId="{75A587E4-0915-424A-A7AC-934A2BBB018C}" dt="2024-03-20T10:44:00.557" v="1058" actId="478"/>
          <ac:spMkLst>
            <pc:docMk/>
            <pc:sldMk cId="1274404192" sldId="282"/>
            <ac:spMk id="9" creationId="{A9B9E8F2-5DB2-83A2-AF01-2DAB0CD791ED}"/>
          </ac:spMkLst>
        </pc:spChg>
        <pc:spChg chg="del">
          <ac:chgData name="Flavia De Simone" userId="35f205fe-fd43-4d58-85cc-f7fddb75357b" providerId="ADAL" clId="{75A587E4-0915-424A-A7AC-934A2BBB018C}" dt="2024-03-20T10:44:00.557" v="1058" actId="478"/>
          <ac:spMkLst>
            <pc:docMk/>
            <pc:sldMk cId="1274404192" sldId="282"/>
            <ac:spMk id="10" creationId="{ED26CB71-4C25-AEEC-9C28-8828D26214A5}"/>
          </ac:spMkLst>
        </pc:spChg>
        <pc:spChg chg="add del">
          <ac:chgData name="Flavia De Simone" userId="35f205fe-fd43-4d58-85cc-f7fddb75357b" providerId="ADAL" clId="{75A587E4-0915-424A-A7AC-934A2BBB018C}" dt="2024-03-20T11:27:11.469" v="1382" actId="22"/>
          <ac:spMkLst>
            <pc:docMk/>
            <pc:sldMk cId="1274404192" sldId="282"/>
            <ac:spMk id="13" creationId="{D3CE4AB3-5D81-2E22-B510-2D546F11E29D}"/>
          </ac:spMkLst>
        </pc:spChg>
        <pc:spChg chg="add del mod">
          <ac:chgData name="Flavia De Simone" userId="35f205fe-fd43-4d58-85cc-f7fddb75357b" providerId="ADAL" clId="{75A587E4-0915-424A-A7AC-934A2BBB018C}" dt="2024-03-20T11:27:14.191" v="1385" actId="478"/>
          <ac:spMkLst>
            <pc:docMk/>
            <pc:sldMk cId="1274404192" sldId="282"/>
            <ac:spMk id="15" creationId="{E29BFB4B-D9F7-66F5-81AF-C76AC80C50A2}"/>
          </ac:spMkLst>
        </pc:spChg>
        <pc:spChg chg="add del mod">
          <ac:chgData name="Flavia De Simone" userId="35f205fe-fd43-4d58-85cc-f7fddb75357b" providerId="ADAL" clId="{75A587E4-0915-424A-A7AC-934A2BBB018C}" dt="2024-03-20T11:27:54.354" v="1388" actId="478"/>
          <ac:spMkLst>
            <pc:docMk/>
            <pc:sldMk cId="1274404192" sldId="282"/>
            <ac:spMk id="17" creationId="{47B14833-AA6F-A197-C659-1DFBD4A47972}"/>
          </ac:spMkLst>
        </pc:spChg>
        <pc:spChg chg="add del">
          <ac:chgData name="Flavia De Simone" userId="35f205fe-fd43-4d58-85cc-f7fddb75357b" providerId="ADAL" clId="{75A587E4-0915-424A-A7AC-934A2BBB018C}" dt="2024-03-20T11:27:58.104" v="1390" actId="478"/>
          <ac:spMkLst>
            <pc:docMk/>
            <pc:sldMk cId="1274404192" sldId="282"/>
            <ac:spMk id="19" creationId="{BDB2E937-7F9D-7C0B-3962-C50AD5D5A9E9}"/>
          </ac:spMkLst>
        </pc:spChg>
        <pc:spChg chg="mod">
          <ac:chgData name="Flavia De Simone" userId="35f205fe-fd43-4d58-85cc-f7fddb75357b" providerId="ADAL" clId="{75A587E4-0915-424A-A7AC-934A2BBB018C}" dt="2024-03-20T13:18:44.489" v="2253" actId="20577"/>
          <ac:spMkLst>
            <pc:docMk/>
            <pc:sldMk cId="1274404192" sldId="282"/>
            <ac:spMk id="139" creationId="{00000000-0000-0000-0000-000000000000}"/>
          </ac:spMkLst>
        </pc:spChg>
        <pc:picChg chg="del">
          <ac:chgData name="Flavia De Simone" userId="35f205fe-fd43-4d58-85cc-f7fddb75357b" providerId="ADAL" clId="{75A587E4-0915-424A-A7AC-934A2BBB018C}" dt="2024-03-20T10:44:00.557" v="1058" actId="478"/>
          <ac:picMkLst>
            <pc:docMk/>
            <pc:sldMk cId="1274404192" sldId="282"/>
            <ac:picMk id="5" creationId="{0F91A081-62A3-D34E-2B6A-86C561809DDD}"/>
          </ac:picMkLst>
        </pc:picChg>
        <pc:picChg chg="add del mod">
          <ac:chgData name="Flavia De Simone" userId="35f205fe-fd43-4d58-85cc-f7fddb75357b" providerId="ADAL" clId="{75A587E4-0915-424A-A7AC-934A2BBB018C}" dt="2024-03-20T13:17:26.105" v="2222" actId="478"/>
          <ac:picMkLst>
            <pc:docMk/>
            <pc:sldMk cId="1274404192" sldId="282"/>
            <ac:picMk id="6" creationId="{6E992849-4C03-6398-A72E-B2145475FCB9}"/>
          </ac:picMkLst>
        </pc:picChg>
        <pc:picChg chg="del">
          <ac:chgData name="Flavia De Simone" userId="35f205fe-fd43-4d58-85cc-f7fddb75357b" providerId="ADAL" clId="{75A587E4-0915-424A-A7AC-934A2BBB018C}" dt="2024-03-20T10:44:01.973" v="1059" actId="478"/>
          <ac:picMkLst>
            <pc:docMk/>
            <pc:sldMk cId="1274404192" sldId="282"/>
            <ac:picMk id="12" creationId="{485FEB56-89B4-FB4F-829B-B2534087DFE8}"/>
          </ac:picMkLst>
        </pc:picChg>
        <pc:picChg chg="add mod">
          <ac:chgData name="Flavia De Simone" userId="35f205fe-fd43-4d58-85cc-f7fddb75357b" providerId="ADAL" clId="{75A587E4-0915-424A-A7AC-934A2BBB018C}" dt="2024-03-20T13:18:18.928" v="2231" actId="1076"/>
          <ac:picMkLst>
            <pc:docMk/>
            <pc:sldMk cId="1274404192" sldId="282"/>
            <ac:picMk id="20" creationId="{21A6EC89-2DE9-CD75-1C37-928B72D77A77}"/>
          </ac:picMkLst>
        </pc:picChg>
        <pc:picChg chg="add del mod">
          <ac:chgData name="Flavia De Simone" userId="35f205fe-fd43-4d58-85cc-f7fddb75357b" providerId="ADAL" clId="{75A587E4-0915-424A-A7AC-934A2BBB018C}" dt="2024-03-20T13:17:26.738" v="2223" actId="478"/>
          <ac:picMkLst>
            <pc:docMk/>
            <pc:sldMk cId="1274404192" sldId="282"/>
            <ac:picMk id="21" creationId="{3D2FE5B8-4F0F-CF46-A8F1-06D37C8336B6}"/>
          </ac:picMkLst>
        </pc:picChg>
        <pc:cxnChg chg="del">
          <ac:chgData name="Flavia De Simone" userId="35f205fe-fd43-4d58-85cc-f7fddb75357b" providerId="ADAL" clId="{75A587E4-0915-424A-A7AC-934A2BBB018C}" dt="2024-03-20T10:44:00.557" v="1058" actId="478"/>
          <ac:cxnSpMkLst>
            <pc:docMk/>
            <pc:sldMk cId="1274404192" sldId="282"/>
            <ac:cxnSpMk id="7" creationId="{FFA0CBB9-57BF-9C0E-4132-9143817C8D33}"/>
          </ac:cxnSpMkLst>
        </pc:cxnChg>
      </pc:sldChg>
      <pc:sldChg chg="addSp delSp modSp add mod addCm modNotesTx">
        <pc:chgData name="Flavia De Simone" userId="35f205fe-fd43-4d58-85cc-f7fddb75357b" providerId="ADAL" clId="{75A587E4-0915-424A-A7AC-934A2BBB018C}" dt="2024-03-20T12:14:07.391" v="1760" actId="14100"/>
        <pc:sldMkLst>
          <pc:docMk/>
          <pc:sldMk cId="2710354020" sldId="283"/>
        </pc:sldMkLst>
        <pc:spChg chg="mod ord">
          <ac:chgData name="Flavia De Simone" userId="35f205fe-fd43-4d58-85cc-f7fddb75357b" providerId="ADAL" clId="{75A587E4-0915-424A-A7AC-934A2BBB018C}" dt="2024-03-20T12:14:04.366" v="1759" actId="14100"/>
          <ac:spMkLst>
            <pc:docMk/>
            <pc:sldMk cId="2710354020" sldId="283"/>
            <ac:spMk id="2" creationId="{09A3D2B3-A8EA-7608-1897-5363CDD5A5F5}"/>
          </ac:spMkLst>
        </pc:spChg>
        <pc:spChg chg="del mod">
          <ac:chgData name="Flavia De Simone" userId="35f205fe-fd43-4d58-85cc-f7fddb75357b" providerId="ADAL" clId="{75A587E4-0915-424A-A7AC-934A2BBB018C}" dt="2024-03-20T10:45:48.990" v="1084" actId="478"/>
          <ac:spMkLst>
            <pc:docMk/>
            <pc:sldMk cId="2710354020" sldId="283"/>
            <ac:spMk id="3" creationId="{E89F7411-5BE9-966C-1B94-70143DD8C86C}"/>
          </ac:spMkLst>
        </pc:spChg>
        <pc:spChg chg="del">
          <ac:chgData name="Flavia De Simone" userId="35f205fe-fd43-4d58-85cc-f7fddb75357b" providerId="ADAL" clId="{75A587E4-0915-424A-A7AC-934A2BBB018C}" dt="2024-03-20T10:45:41.264" v="1079" actId="478"/>
          <ac:spMkLst>
            <pc:docMk/>
            <pc:sldMk cId="2710354020" sldId="283"/>
            <ac:spMk id="8" creationId="{401EDC57-5EC4-014F-8B01-DCE801DFAF96}"/>
          </ac:spMkLst>
        </pc:spChg>
        <pc:spChg chg="del">
          <ac:chgData name="Flavia De Simone" userId="35f205fe-fd43-4d58-85cc-f7fddb75357b" providerId="ADAL" clId="{75A587E4-0915-424A-A7AC-934A2BBB018C}" dt="2024-03-20T10:45:44.174" v="1081" actId="478"/>
          <ac:spMkLst>
            <pc:docMk/>
            <pc:sldMk cId="2710354020" sldId="283"/>
            <ac:spMk id="9" creationId="{A9B9E8F2-5DB2-83A2-AF01-2DAB0CD791ED}"/>
          </ac:spMkLst>
        </pc:spChg>
        <pc:spChg chg="del">
          <ac:chgData name="Flavia De Simone" userId="35f205fe-fd43-4d58-85cc-f7fddb75357b" providerId="ADAL" clId="{75A587E4-0915-424A-A7AC-934A2BBB018C}" dt="2024-03-20T10:45:41.264" v="1079" actId="478"/>
          <ac:spMkLst>
            <pc:docMk/>
            <pc:sldMk cId="2710354020" sldId="283"/>
            <ac:spMk id="10" creationId="{ED26CB71-4C25-AEEC-9C28-8828D26214A5}"/>
          </ac:spMkLst>
        </pc:spChg>
        <pc:spChg chg="add del mod">
          <ac:chgData name="Flavia De Simone" userId="35f205fe-fd43-4d58-85cc-f7fddb75357b" providerId="ADAL" clId="{75A587E4-0915-424A-A7AC-934A2BBB018C}" dt="2024-03-20T11:20:51.199" v="1288" actId="478"/>
          <ac:spMkLst>
            <pc:docMk/>
            <pc:sldMk cId="2710354020" sldId="283"/>
            <ac:spMk id="11" creationId="{59CB7243-0F7F-A0CD-56D5-044815290042}"/>
          </ac:spMkLst>
        </pc:spChg>
        <pc:spChg chg="add mod ord">
          <ac:chgData name="Flavia De Simone" userId="35f205fe-fd43-4d58-85cc-f7fddb75357b" providerId="ADAL" clId="{75A587E4-0915-424A-A7AC-934A2BBB018C}" dt="2024-03-20T12:14:07.391" v="1760" actId="14100"/>
          <ac:spMkLst>
            <pc:docMk/>
            <pc:sldMk cId="2710354020" sldId="283"/>
            <ac:spMk id="15" creationId="{5A754435-2B2E-C480-4FD0-8D6736680218}"/>
          </ac:spMkLst>
        </pc:spChg>
        <pc:spChg chg="mod">
          <ac:chgData name="Flavia De Simone" userId="35f205fe-fd43-4d58-85cc-f7fddb75357b" providerId="ADAL" clId="{75A587E4-0915-424A-A7AC-934A2BBB018C}" dt="2024-03-20T10:19:48.100" v="728" actId="20577"/>
          <ac:spMkLst>
            <pc:docMk/>
            <pc:sldMk cId="2710354020" sldId="283"/>
            <ac:spMk id="139" creationId="{00000000-0000-0000-0000-000000000000}"/>
          </ac:spMkLst>
        </pc:spChg>
        <pc:picChg chg="del">
          <ac:chgData name="Flavia De Simone" userId="35f205fe-fd43-4d58-85cc-f7fddb75357b" providerId="ADAL" clId="{75A587E4-0915-424A-A7AC-934A2BBB018C}" dt="2024-03-20T10:45:39.203" v="1078" actId="478"/>
          <ac:picMkLst>
            <pc:docMk/>
            <pc:sldMk cId="2710354020" sldId="283"/>
            <ac:picMk id="5" creationId="{0F91A081-62A3-D34E-2B6A-86C561809DDD}"/>
          </ac:picMkLst>
        </pc:picChg>
        <pc:picChg chg="add del mod">
          <ac:chgData name="Flavia De Simone" userId="35f205fe-fd43-4d58-85cc-f7fddb75357b" providerId="ADAL" clId="{75A587E4-0915-424A-A7AC-934A2BBB018C}" dt="2024-03-20T11:20:50.001" v="1287" actId="478"/>
          <ac:picMkLst>
            <pc:docMk/>
            <pc:sldMk cId="2710354020" sldId="283"/>
            <ac:picMk id="6" creationId="{DC160F5C-A63D-19FC-7B20-37A1A7BA453B}"/>
          </ac:picMkLst>
        </pc:picChg>
        <pc:picChg chg="del">
          <ac:chgData name="Flavia De Simone" userId="35f205fe-fd43-4d58-85cc-f7fddb75357b" providerId="ADAL" clId="{75A587E4-0915-424A-A7AC-934A2BBB018C}" dt="2024-03-20T10:45:44.641" v="1082" actId="478"/>
          <ac:picMkLst>
            <pc:docMk/>
            <pc:sldMk cId="2710354020" sldId="283"/>
            <ac:picMk id="12" creationId="{485FEB56-89B4-FB4F-829B-B2534087DFE8}"/>
          </ac:picMkLst>
        </pc:picChg>
        <pc:picChg chg="add mod ord">
          <ac:chgData name="Flavia De Simone" userId="35f205fe-fd43-4d58-85cc-f7fddb75357b" providerId="ADAL" clId="{75A587E4-0915-424A-A7AC-934A2BBB018C}" dt="2024-03-20T11:21:47.836" v="1302" actId="167"/>
          <ac:picMkLst>
            <pc:docMk/>
            <pc:sldMk cId="2710354020" sldId="283"/>
            <ac:picMk id="14" creationId="{28FA6D83-D253-EB34-CFE8-387D673A1AEE}"/>
          </ac:picMkLst>
        </pc:picChg>
        <pc:picChg chg="add del mod">
          <ac:chgData name="Flavia De Simone" userId="35f205fe-fd43-4d58-85cc-f7fddb75357b" providerId="ADAL" clId="{75A587E4-0915-424A-A7AC-934A2BBB018C}" dt="2024-03-20T11:18:01.368" v="1273" actId="478"/>
          <ac:picMkLst>
            <pc:docMk/>
            <pc:sldMk cId="2710354020" sldId="283"/>
            <ac:picMk id="1026" creationId="{274BDD1E-88D6-42EF-7F1A-BE44A04E663D}"/>
          </ac:picMkLst>
        </pc:picChg>
        <pc:cxnChg chg="del">
          <ac:chgData name="Flavia De Simone" userId="35f205fe-fd43-4d58-85cc-f7fddb75357b" providerId="ADAL" clId="{75A587E4-0915-424A-A7AC-934A2BBB018C}" dt="2024-03-20T10:45:42.949" v="1080" actId="478"/>
          <ac:cxnSpMkLst>
            <pc:docMk/>
            <pc:sldMk cId="2710354020" sldId="283"/>
            <ac:cxnSpMk id="7" creationId="{FFA0CBB9-57BF-9C0E-4132-9143817C8D33}"/>
          </ac:cxnSpMkLst>
        </pc:cxnChg>
        <pc:extLst>
          <p:ext xmlns:p="http://schemas.openxmlformats.org/presentationml/2006/main" uri="{D6D511B9-2390-475A-947B-AFAB55BFBCF1}">
            <pc226:cmChg xmlns:pc226="http://schemas.microsoft.com/office/powerpoint/2022/06/main/command" chg="add">
              <pc226:chgData name="Flavia De Simone" userId="35f205fe-fd43-4d58-85cc-f7fddb75357b" providerId="ADAL" clId="{75A587E4-0915-424A-A7AC-934A2BBB018C}" dt="2024-03-20T10:48:15.498" v="1141"/>
              <pc2:cmMkLst xmlns:pc2="http://schemas.microsoft.com/office/powerpoint/2019/9/main/command">
                <pc:docMk/>
                <pc:sldMk cId="2710354020" sldId="283"/>
                <pc2:cmMk id="{6016B55B-46DA-433C-8321-3ADE3D127FE2}"/>
              </pc2:cmMkLst>
            </pc226:cmChg>
          </p:ext>
        </pc:extLst>
      </pc:sldChg>
      <pc:sldChg chg="addSp delSp modSp add mod ord delAnim modAnim modNotesTx">
        <pc:chgData name="Flavia De Simone" userId="35f205fe-fd43-4d58-85cc-f7fddb75357b" providerId="ADAL" clId="{75A587E4-0915-424A-A7AC-934A2BBB018C}" dt="2024-03-20T13:28:52.380" v="2327"/>
        <pc:sldMkLst>
          <pc:docMk/>
          <pc:sldMk cId="1020385894" sldId="284"/>
        </pc:sldMkLst>
        <pc:spChg chg="add mod">
          <ac:chgData name="Flavia De Simone" userId="35f205fe-fd43-4d58-85cc-f7fddb75357b" providerId="ADAL" clId="{75A587E4-0915-424A-A7AC-934A2BBB018C}" dt="2024-03-20T13:14:59.597" v="2155" actId="113"/>
          <ac:spMkLst>
            <pc:docMk/>
            <pc:sldMk cId="1020385894" sldId="284"/>
            <ac:spMk id="2" creationId="{4ABFAAE3-B163-A50A-3712-ECAC024D9E39}"/>
          </ac:spMkLst>
        </pc:spChg>
        <pc:spChg chg="add del">
          <ac:chgData name="Flavia De Simone" userId="35f205fe-fd43-4d58-85cc-f7fddb75357b" providerId="ADAL" clId="{75A587E4-0915-424A-A7AC-934A2BBB018C}" dt="2024-03-20T12:13:43.798" v="1753" actId="478"/>
          <ac:spMkLst>
            <pc:docMk/>
            <pc:sldMk cId="1020385894" sldId="284"/>
            <ac:spMk id="4" creationId="{5DA57E06-797A-1E07-4236-8BDB580F8026}"/>
          </ac:spMkLst>
        </pc:spChg>
        <pc:spChg chg="mod">
          <ac:chgData name="Flavia De Simone" userId="35f205fe-fd43-4d58-85cc-f7fddb75357b" providerId="ADAL" clId="{75A587E4-0915-424A-A7AC-934A2BBB018C}" dt="2024-03-20T13:14:48.565" v="2150" actId="20577"/>
          <ac:spMkLst>
            <pc:docMk/>
            <pc:sldMk cId="1020385894" sldId="284"/>
            <ac:spMk id="139" creationId="{00000000-0000-0000-0000-000000000000}"/>
          </ac:spMkLst>
        </pc:spChg>
        <pc:picChg chg="add del mod">
          <ac:chgData name="Flavia De Simone" userId="35f205fe-fd43-4d58-85cc-f7fddb75357b" providerId="ADAL" clId="{75A587E4-0915-424A-A7AC-934A2BBB018C}" dt="2024-03-20T13:14:08.813" v="2125" actId="478"/>
          <ac:picMkLst>
            <pc:docMk/>
            <pc:sldMk cId="1020385894" sldId="284"/>
            <ac:picMk id="3" creationId="{3000BFE6-D9EF-8083-3B1F-BE250E2D228B}"/>
          </ac:picMkLst>
        </pc:picChg>
        <pc:picChg chg="add mod">
          <ac:chgData name="Flavia De Simone" userId="35f205fe-fd43-4d58-85cc-f7fddb75357b" providerId="ADAL" clId="{75A587E4-0915-424A-A7AC-934A2BBB018C}" dt="2024-03-20T13:14:36.175" v="2137" actId="14100"/>
          <ac:picMkLst>
            <pc:docMk/>
            <pc:sldMk cId="1020385894" sldId="284"/>
            <ac:picMk id="4" creationId="{DECAB224-5D88-3E0B-3BCC-951786B9B4B8}"/>
          </ac:picMkLst>
        </pc:picChg>
        <pc:picChg chg="add del mod">
          <ac:chgData name="Flavia De Simone" userId="35f205fe-fd43-4d58-85cc-f7fddb75357b" providerId="ADAL" clId="{75A587E4-0915-424A-A7AC-934A2BBB018C}" dt="2024-03-20T11:32:11.855" v="1394" actId="21"/>
          <ac:picMkLst>
            <pc:docMk/>
            <pc:sldMk cId="1020385894" sldId="284"/>
            <ac:picMk id="5" creationId="{21A6EC89-2DE9-CD75-1C37-928B72D77A77}"/>
          </ac:picMkLst>
        </pc:picChg>
        <pc:picChg chg="add del mod">
          <ac:chgData name="Flavia De Simone" userId="35f205fe-fd43-4d58-85cc-f7fddb75357b" providerId="ADAL" clId="{75A587E4-0915-424A-A7AC-934A2BBB018C}" dt="2024-03-20T11:40:10.266" v="1424" actId="478"/>
          <ac:picMkLst>
            <pc:docMk/>
            <pc:sldMk cId="1020385894" sldId="284"/>
            <ac:picMk id="6" creationId="{EA862B79-AA0D-20CF-921B-B57361CBE27B}"/>
          </ac:picMkLst>
        </pc:picChg>
        <pc:picChg chg="add del mod">
          <ac:chgData name="Flavia De Simone" userId="35f205fe-fd43-4d58-85cc-f7fddb75357b" providerId="ADAL" clId="{75A587E4-0915-424A-A7AC-934A2BBB018C}" dt="2024-03-20T11:40:58.294" v="1429" actId="478"/>
          <ac:picMkLst>
            <pc:docMk/>
            <pc:sldMk cId="1020385894" sldId="284"/>
            <ac:picMk id="7" creationId="{932CF5F2-E19E-AE30-99C1-3818366A0030}"/>
          </ac:picMkLst>
        </pc:picChg>
        <pc:picChg chg="add mod">
          <ac:chgData name="Flavia De Simone" userId="35f205fe-fd43-4d58-85cc-f7fddb75357b" providerId="ADAL" clId="{75A587E4-0915-424A-A7AC-934A2BBB018C}" dt="2024-03-20T11:41:05.240" v="1433" actId="1076"/>
          <ac:picMkLst>
            <pc:docMk/>
            <pc:sldMk cId="1020385894" sldId="284"/>
            <ac:picMk id="8" creationId="{2AA28B38-383C-1DCD-CD54-78E594AFD918}"/>
          </ac:picMkLst>
        </pc:picChg>
        <pc:picChg chg="add del mod">
          <ac:chgData name="Flavia De Simone" userId="35f205fe-fd43-4d58-85cc-f7fddb75357b" providerId="ADAL" clId="{75A587E4-0915-424A-A7AC-934A2BBB018C}" dt="2024-03-20T13:11:54.537" v="2112" actId="478"/>
          <ac:picMkLst>
            <pc:docMk/>
            <pc:sldMk cId="1020385894" sldId="284"/>
            <ac:picMk id="9" creationId="{212F9066-74DE-AEC3-695A-2FC9EDBC0F3F}"/>
          </ac:picMkLst>
        </pc:picChg>
        <pc:picChg chg="add del mod">
          <ac:chgData name="Flavia De Simone" userId="35f205fe-fd43-4d58-85cc-f7fddb75357b" providerId="ADAL" clId="{75A587E4-0915-424A-A7AC-934A2BBB018C}" dt="2024-03-20T13:11:53.782" v="2111" actId="478"/>
          <ac:picMkLst>
            <pc:docMk/>
            <pc:sldMk cId="1020385894" sldId="284"/>
            <ac:picMk id="10" creationId="{AA54D7BD-53CE-131B-1E0F-466E718FB0C6}"/>
          </ac:picMkLst>
        </pc:picChg>
      </pc:sldChg>
      <pc:sldChg chg="addSp delSp modSp add mod modNotesTx">
        <pc:chgData name="Flavia De Simone" userId="35f205fe-fd43-4d58-85cc-f7fddb75357b" providerId="ADAL" clId="{75A587E4-0915-424A-A7AC-934A2BBB018C}" dt="2024-03-20T13:27:47.659" v="2315"/>
        <pc:sldMkLst>
          <pc:docMk/>
          <pc:sldMk cId="3331727035" sldId="285"/>
        </pc:sldMkLst>
        <pc:spChg chg="del">
          <ac:chgData name="Flavia De Simone" userId="35f205fe-fd43-4d58-85cc-f7fddb75357b" providerId="ADAL" clId="{75A587E4-0915-424A-A7AC-934A2BBB018C}" dt="2024-03-20T12:08:02.505" v="1669" actId="478"/>
          <ac:spMkLst>
            <pc:docMk/>
            <pc:sldMk cId="3331727035" sldId="285"/>
            <ac:spMk id="4" creationId="{4CCC1865-F97A-C73F-23B2-46EF0D2084CC}"/>
          </ac:spMkLst>
        </pc:spChg>
        <pc:spChg chg="add mod">
          <ac:chgData name="Flavia De Simone" userId="35f205fe-fd43-4d58-85cc-f7fddb75357b" providerId="ADAL" clId="{75A587E4-0915-424A-A7AC-934A2BBB018C}" dt="2024-03-20T12:23:21.382" v="1874" actId="1076"/>
          <ac:spMkLst>
            <pc:docMk/>
            <pc:sldMk cId="3331727035" sldId="285"/>
            <ac:spMk id="6" creationId="{6DF29FE6-9DCE-83FC-1A7B-560A542D9376}"/>
          </ac:spMkLst>
        </pc:spChg>
        <pc:spChg chg="add mod">
          <ac:chgData name="Flavia De Simone" userId="35f205fe-fd43-4d58-85cc-f7fddb75357b" providerId="ADAL" clId="{75A587E4-0915-424A-A7AC-934A2BBB018C}" dt="2024-03-20T12:23:25.124" v="1876" actId="1076"/>
          <ac:spMkLst>
            <pc:docMk/>
            <pc:sldMk cId="3331727035" sldId="285"/>
            <ac:spMk id="7" creationId="{269A1D84-9F4F-63A6-B665-460A25A59337}"/>
          </ac:spMkLst>
        </pc:spChg>
        <pc:spChg chg="add mod">
          <ac:chgData name="Flavia De Simone" userId="35f205fe-fd43-4d58-85cc-f7fddb75357b" providerId="ADAL" clId="{75A587E4-0915-424A-A7AC-934A2BBB018C}" dt="2024-03-20T12:23:29.130" v="1878" actId="1076"/>
          <ac:spMkLst>
            <pc:docMk/>
            <pc:sldMk cId="3331727035" sldId="285"/>
            <ac:spMk id="8" creationId="{6CD701D7-F50F-5C2D-A7D5-FAD3A21CCB1C}"/>
          </ac:spMkLst>
        </pc:spChg>
        <pc:spChg chg="add mod">
          <ac:chgData name="Flavia De Simone" userId="35f205fe-fd43-4d58-85cc-f7fddb75357b" providerId="ADAL" clId="{75A587E4-0915-424A-A7AC-934A2BBB018C}" dt="2024-03-20T12:37:22.131" v="2018" actId="1037"/>
          <ac:spMkLst>
            <pc:docMk/>
            <pc:sldMk cId="3331727035" sldId="285"/>
            <ac:spMk id="9" creationId="{8B9BF5A1-B781-6F6F-5B74-AB6C015E6D44}"/>
          </ac:spMkLst>
        </pc:spChg>
        <pc:spChg chg="add mod">
          <ac:chgData name="Flavia De Simone" userId="35f205fe-fd43-4d58-85cc-f7fddb75357b" providerId="ADAL" clId="{75A587E4-0915-424A-A7AC-934A2BBB018C}" dt="2024-03-20T12:23:36.992" v="1882" actId="1076"/>
          <ac:spMkLst>
            <pc:docMk/>
            <pc:sldMk cId="3331727035" sldId="285"/>
            <ac:spMk id="10" creationId="{2E86FE47-0ABA-C8CE-CDED-40DDEAEDFFCD}"/>
          </ac:spMkLst>
        </pc:spChg>
        <pc:spChg chg="add mod">
          <ac:chgData name="Flavia De Simone" userId="35f205fe-fd43-4d58-85cc-f7fddb75357b" providerId="ADAL" clId="{75A587E4-0915-424A-A7AC-934A2BBB018C}" dt="2024-03-20T12:23:40.995" v="1884" actId="1076"/>
          <ac:spMkLst>
            <pc:docMk/>
            <pc:sldMk cId="3331727035" sldId="285"/>
            <ac:spMk id="11" creationId="{6923379B-F223-1764-3C0C-558D1958031D}"/>
          </ac:spMkLst>
        </pc:spChg>
        <pc:spChg chg="add mod">
          <ac:chgData name="Flavia De Simone" userId="35f205fe-fd43-4d58-85cc-f7fddb75357b" providerId="ADAL" clId="{75A587E4-0915-424A-A7AC-934A2BBB018C}" dt="2024-03-20T12:24:41.836" v="1899" actId="1076"/>
          <ac:spMkLst>
            <pc:docMk/>
            <pc:sldMk cId="3331727035" sldId="285"/>
            <ac:spMk id="13" creationId="{2CC19DB3-68C2-3D34-20F0-9E5703D2F283}"/>
          </ac:spMkLst>
        </pc:spChg>
        <pc:spChg chg="add del mod">
          <ac:chgData name="Flavia De Simone" userId="35f205fe-fd43-4d58-85cc-f7fddb75357b" providerId="ADAL" clId="{75A587E4-0915-424A-A7AC-934A2BBB018C}" dt="2024-03-20T12:26:30.094" v="1907" actId="478"/>
          <ac:spMkLst>
            <pc:docMk/>
            <pc:sldMk cId="3331727035" sldId="285"/>
            <ac:spMk id="14" creationId="{6303540A-B015-48BC-5F6C-155E7A271610}"/>
          </ac:spMkLst>
        </pc:spChg>
        <pc:spChg chg="add mod">
          <ac:chgData name="Flavia De Simone" userId="35f205fe-fd43-4d58-85cc-f7fddb75357b" providerId="ADAL" clId="{75A587E4-0915-424A-A7AC-934A2BBB018C}" dt="2024-03-20T12:37:25.887" v="2019" actId="14100"/>
          <ac:spMkLst>
            <pc:docMk/>
            <pc:sldMk cId="3331727035" sldId="285"/>
            <ac:spMk id="15" creationId="{9E1B19C9-81F0-32E7-6809-2F5CF0949DBB}"/>
          </ac:spMkLst>
        </pc:spChg>
        <pc:spChg chg="add mod">
          <ac:chgData name="Flavia De Simone" userId="35f205fe-fd43-4d58-85cc-f7fddb75357b" providerId="ADAL" clId="{75A587E4-0915-424A-A7AC-934A2BBB018C}" dt="2024-03-20T12:34:31.177" v="1960" actId="1076"/>
          <ac:spMkLst>
            <pc:docMk/>
            <pc:sldMk cId="3331727035" sldId="285"/>
            <ac:spMk id="16" creationId="{D6F9091F-64E2-4D33-208B-5F1B865D91E1}"/>
          </ac:spMkLst>
        </pc:spChg>
        <pc:spChg chg="add mod">
          <ac:chgData name="Flavia De Simone" userId="35f205fe-fd43-4d58-85cc-f7fddb75357b" providerId="ADAL" clId="{75A587E4-0915-424A-A7AC-934A2BBB018C}" dt="2024-03-20T12:34:53.622" v="1977" actId="207"/>
          <ac:spMkLst>
            <pc:docMk/>
            <pc:sldMk cId="3331727035" sldId="285"/>
            <ac:spMk id="17" creationId="{432F4DF0-2898-40DE-B9F5-7C4D96546797}"/>
          </ac:spMkLst>
        </pc:spChg>
        <pc:spChg chg="add mod">
          <ac:chgData name="Flavia De Simone" userId="35f205fe-fd43-4d58-85cc-f7fddb75357b" providerId="ADAL" clId="{75A587E4-0915-424A-A7AC-934A2BBB018C}" dt="2024-03-20T12:34:59.227" v="1979" actId="1076"/>
          <ac:spMkLst>
            <pc:docMk/>
            <pc:sldMk cId="3331727035" sldId="285"/>
            <ac:spMk id="18" creationId="{690692C0-9CF8-0DD5-B871-1320CF286BFF}"/>
          </ac:spMkLst>
        </pc:spChg>
        <pc:graphicFrameChg chg="add del mod modGraphic">
          <ac:chgData name="Flavia De Simone" userId="35f205fe-fd43-4d58-85cc-f7fddb75357b" providerId="ADAL" clId="{75A587E4-0915-424A-A7AC-934A2BBB018C}" dt="2024-03-20T12:12:01.992" v="1750" actId="478"/>
          <ac:graphicFrameMkLst>
            <pc:docMk/>
            <pc:sldMk cId="3331727035" sldId="285"/>
            <ac:graphicFrameMk id="2" creationId="{3127F224-71A3-4DA6-BDBB-F933D02B5CD8}"/>
          </ac:graphicFrameMkLst>
        </pc:graphicFrameChg>
        <pc:graphicFrameChg chg="add mod modGraphic">
          <ac:chgData name="Flavia De Simone" userId="35f205fe-fd43-4d58-85cc-f7fddb75357b" providerId="ADAL" clId="{75A587E4-0915-424A-A7AC-934A2BBB018C}" dt="2024-03-20T13:27:47.659" v="2315"/>
          <ac:graphicFrameMkLst>
            <pc:docMk/>
            <pc:sldMk cId="3331727035" sldId="285"/>
            <ac:graphicFrameMk id="3" creationId="{DACB83DE-67DC-F9E3-042E-44F5117D1C60}"/>
          </ac:graphicFrameMkLst>
        </pc:graphicFrameChg>
        <pc:picChg chg="add del mod">
          <ac:chgData name="Flavia De Simone" userId="35f205fe-fd43-4d58-85cc-f7fddb75357b" providerId="ADAL" clId="{75A587E4-0915-424A-A7AC-934A2BBB018C}" dt="2024-03-20T12:22:56.932" v="1843" actId="478"/>
          <ac:picMkLst>
            <pc:docMk/>
            <pc:sldMk cId="3331727035" sldId="285"/>
            <ac:picMk id="5" creationId="{485FEB56-89B4-FB4F-829B-B2534087DFE8}"/>
          </ac:picMkLst>
        </pc:picChg>
        <pc:picChg chg="del">
          <ac:chgData name="Flavia De Simone" userId="35f205fe-fd43-4d58-85cc-f7fddb75357b" providerId="ADAL" clId="{75A587E4-0915-424A-A7AC-934A2BBB018C}" dt="2024-03-20T12:08:03.781" v="1670" actId="478"/>
          <ac:picMkLst>
            <pc:docMk/>
            <pc:sldMk cId="3331727035" sldId="285"/>
            <ac:picMk id="12" creationId="{485FEB56-89B4-FB4F-829B-B2534087DFE8}"/>
          </ac:picMkLst>
        </pc:picChg>
      </pc:sldChg>
      <pc:sldChg chg="add del">
        <pc:chgData name="Flavia De Simone" userId="35f205fe-fd43-4d58-85cc-f7fddb75357b" providerId="ADAL" clId="{75A587E4-0915-424A-A7AC-934A2BBB018C}" dt="2024-03-20T12:39:23.863" v="2083" actId="2696"/>
        <pc:sldMkLst>
          <pc:docMk/>
          <pc:sldMk cId="1276347403" sldId="286"/>
        </pc:sldMkLst>
      </pc:sldChg>
      <pc:sldChg chg="addSp delSp modSp add mod ord delAnim">
        <pc:chgData name="Flavia De Simone" userId="35f205fe-fd43-4d58-85cc-f7fddb75357b" providerId="ADAL" clId="{75A587E4-0915-424A-A7AC-934A2BBB018C}" dt="2024-03-20T13:28:49.456" v="2325"/>
        <pc:sldMkLst>
          <pc:docMk/>
          <pc:sldMk cId="1370790215" sldId="286"/>
        </pc:sldMkLst>
        <pc:spChg chg="mod">
          <ac:chgData name="Flavia De Simone" userId="35f205fe-fd43-4d58-85cc-f7fddb75357b" providerId="ADAL" clId="{75A587E4-0915-424A-A7AC-934A2BBB018C}" dt="2024-03-20T13:17:19.378" v="2220" actId="20577"/>
          <ac:spMkLst>
            <pc:docMk/>
            <pc:sldMk cId="1370790215" sldId="286"/>
            <ac:spMk id="4" creationId="{1B444B4C-0C53-AEA6-8835-E40820665D02}"/>
          </ac:spMkLst>
        </pc:spChg>
        <pc:spChg chg="mod">
          <ac:chgData name="Flavia De Simone" userId="35f205fe-fd43-4d58-85cc-f7fddb75357b" providerId="ADAL" clId="{75A587E4-0915-424A-A7AC-934A2BBB018C}" dt="2024-03-20T13:17:17.465" v="2219" actId="20577"/>
          <ac:spMkLst>
            <pc:docMk/>
            <pc:sldMk cId="1370790215" sldId="286"/>
            <ac:spMk id="139" creationId="{00000000-0000-0000-0000-000000000000}"/>
          </ac:spMkLst>
        </pc:spChg>
        <pc:picChg chg="add del mod">
          <ac:chgData name="Flavia De Simone" userId="35f205fe-fd43-4d58-85cc-f7fddb75357b" providerId="ADAL" clId="{75A587E4-0915-424A-A7AC-934A2BBB018C}" dt="2024-03-20T13:16:38.321" v="2190" actId="478"/>
          <ac:picMkLst>
            <pc:docMk/>
            <pc:sldMk cId="1370790215" sldId="286"/>
            <ac:picMk id="2" creationId="{CB424FDF-C089-355B-CBE8-41F7EE1070D4}"/>
          </ac:picMkLst>
        </pc:picChg>
        <pc:picChg chg="add del mod">
          <ac:chgData name="Flavia De Simone" userId="35f205fe-fd43-4d58-85cc-f7fddb75357b" providerId="ADAL" clId="{75A587E4-0915-424A-A7AC-934A2BBB018C}" dt="2024-03-20T13:16:39.012" v="2192" actId="478"/>
          <ac:picMkLst>
            <pc:docMk/>
            <pc:sldMk cId="1370790215" sldId="286"/>
            <ac:picMk id="3" creationId="{D091D060-CB37-4DEA-7F2E-8C2B7BBE9638}"/>
          </ac:picMkLst>
        </pc:picChg>
        <pc:picChg chg="add mod">
          <ac:chgData name="Flavia De Simone" userId="35f205fe-fd43-4d58-85cc-f7fddb75357b" providerId="ADAL" clId="{75A587E4-0915-424A-A7AC-934A2BBB018C}" dt="2024-03-20T13:16:37.123" v="2189" actId="1076"/>
          <ac:picMkLst>
            <pc:docMk/>
            <pc:sldMk cId="1370790215" sldId="286"/>
            <ac:picMk id="5" creationId="{3E601086-0F88-5B2A-C636-839B7A3257D1}"/>
          </ac:picMkLst>
        </pc:picChg>
        <pc:picChg chg="del">
          <ac:chgData name="Flavia De Simone" userId="35f205fe-fd43-4d58-85cc-f7fddb75357b" providerId="ADAL" clId="{75A587E4-0915-424A-A7AC-934A2BBB018C}" dt="2024-03-20T13:16:39.681" v="2193" actId="478"/>
          <ac:picMkLst>
            <pc:docMk/>
            <pc:sldMk cId="1370790215" sldId="286"/>
            <ac:picMk id="6" creationId="{6E992849-4C03-6398-A72E-B2145475FCB9}"/>
          </ac:picMkLst>
        </pc:picChg>
        <pc:picChg chg="add mod">
          <ac:chgData name="Flavia De Simone" userId="35f205fe-fd43-4d58-85cc-f7fddb75357b" providerId="ADAL" clId="{75A587E4-0915-424A-A7AC-934A2BBB018C}" dt="2024-03-20T13:16:47.124" v="2197" actId="1076"/>
          <ac:picMkLst>
            <pc:docMk/>
            <pc:sldMk cId="1370790215" sldId="286"/>
            <ac:picMk id="7" creationId="{D3A284E1-6B0A-EEAA-9E0B-D357AEAE6AC3}"/>
          </ac:picMkLst>
        </pc:picChg>
        <pc:picChg chg="del">
          <ac:chgData name="Flavia De Simone" userId="35f205fe-fd43-4d58-85cc-f7fddb75357b" providerId="ADAL" clId="{75A587E4-0915-424A-A7AC-934A2BBB018C}" dt="2024-03-20T13:15:29.678" v="2158" actId="478"/>
          <ac:picMkLst>
            <pc:docMk/>
            <pc:sldMk cId="1370790215" sldId="286"/>
            <ac:picMk id="20" creationId="{21A6EC89-2DE9-CD75-1C37-928B72D77A77}"/>
          </ac:picMkLst>
        </pc:picChg>
        <pc:picChg chg="del">
          <ac:chgData name="Flavia De Simone" userId="35f205fe-fd43-4d58-85cc-f7fddb75357b" providerId="ADAL" clId="{75A587E4-0915-424A-A7AC-934A2BBB018C}" dt="2024-03-20T13:16:40.153" v="2194" actId="478"/>
          <ac:picMkLst>
            <pc:docMk/>
            <pc:sldMk cId="1370790215" sldId="286"/>
            <ac:picMk id="21" creationId="{3D2FE5B8-4F0F-CF46-A8F1-06D37C8336B6}"/>
          </ac:picMkLst>
        </pc:picChg>
      </pc:sldChg>
      <pc:sldChg chg="addSp delSp modSp add del mod">
        <pc:chgData name="Flavia De Simone" userId="35f205fe-fd43-4d58-85cc-f7fddb75357b" providerId="ADAL" clId="{75A587E4-0915-424A-A7AC-934A2BBB018C}" dt="2024-03-20T12:35:37.970" v="1981" actId="47"/>
        <pc:sldMkLst>
          <pc:docMk/>
          <pc:sldMk cId="1773133608" sldId="286"/>
        </pc:sldMkLst>
        <pc:spChg chg="mod">
          <ac:chgData name="Flavia De Simone" userId="35f205fe-fd43-4d58-85cc-f7fddb75357b" providerId="ADAL" clId="{75A587E4-0915-424A-A7AC-934A2BBB018C}" dt="2024-03-20T12:11:39.780" v="1737" actId="5793"/>
          <ac:spMkLst>
            <pc:docMk/>
            <pc:sldMk cId="1773133608" sldId="286"/>
            <ac:spMk id="4" creationId="{4CCC1865-F97A-C73F-23B2-46EF0D2084CC}"/>
          </ac:spMkLst>
        </pc:spChg>
        <pc:picChg chg="add del">
          <ac:chgData name="Flavia De Simone" userId="35f205fe-fd43-4d58-85cc-f7fddb75357b" providerId="ADAL" clId="{75A587E4-0915-424A-A7AC-934A2BBB018C}" dt="2024-03-20T12:22:16.261" v="1837" actId="21"/>
          <ac:picMkLst>
            <pc:docMk/>
            <pc:sldMk cId="1773133608" sldId="286"/>
            <ac:picMk id="12" creationId="{485FEB56-89B4-FB4F-829B-B2534087DFE8}"/>
          </ac:picMkLst>
        </pc:picChg>
      </pc:sldChg>
      <pc:sldChg chg="new del">
        <pc:chgData name="Flavia De Simone" userId="35f205fe-fd43-4d58-85cc-f7fddb75357b" providerId="ADAL" clId="{75A587E4-0915-424A-A7AC-934A2BBB018C}" dt="2024-03-20T12:57:58.037" v="2108" actId="680"/>
        <pc:sldMkLst>
          <pc:docMk/>
          <pc:sldMk cId="3895137615" sldId="286"/>
        </pc:sldMkLst>
      </pc:sldChg>
      <pc:sldChg chg="delSp modSp add mod ord modAnim">
        <pc:chgData name="Flavia De Simone" userId="35f205fe-fd43-4d58-85cc-f7fddb75357b" providerId="ADAL" clId="{75A587E4-0915-424A-A7AC-934A2BBB018C}" dt="2024-03-20T13:31:04.419" v="2334"/>
        <pc:sldMkLst>
          <pc:docMk/>
          <pc:sldMk cId="2805001566" sldId="287"/>
        </pc:sldMkLst>
        <pc:spChg chg="mod">
          <ac:chgData name="Flavia De Simone" userId="35f205fe-fd43-4d58-85cc-f7fddb75357b" providerId="ADAL" clId="{75A587E4-0915-424A-A7AC-934A2BBB018C}" dt="2024-03-20T13:19:49.316" v="2286" actId="20577"/>
          <ac:spMkLst>
            <pc:docMk/>
            <pc:sldMk cId="2805001566" sldId="287"/>
            <ac:spMk id="2" creationId="{4ABFAAE3-B163-A50A-3712-ECAC024D9E39}"/>
          </ac:spMkLst>
        </pc:spChg>
        <pc:spChg chg="mod">
          <ac:chgData name="Flavia De Simone" userId="35f205fe-fd43-4d58-85cc-f7fddb75357b" providerId="ADAL" clId="{75A587E4-0915-424A-A7AC-934A2BBB018C}" dt="2024-03-20T13:19:46.959" v="2285" actId="20577"/>
          <ac:spMkLst>
            <pc:docMk/>
            <pc:sldMk cId="2805001566" sldId="287"/>
            <ac:spMk id="139" creationId="{00000000-0000-0000-0000-000000000000}"/>
          </ac:spMkLst>
        </pc:spChg>
        <pc:picChg chg="mod">
          <ac:chgData name="Flavia De Simone" userId="35f205fe-fd43-4d58-85cc-f7fddb75357b" providerId="ADAL" clId="{75A587E4-0915-424A-A7AC-934A2BBB018C}" dt="2024-03-20T13:29:32.281" v="2330" actId="1076"/>
          <ac:picMkLst>
            <pc:docMk/>
            <pc:sldMk cId="2805001566" sldId="287"/>
            <ac:picMk id="3" creationId="{3000BFE6-D9EF-8083-3B1F-BE250E2D228B}"/>
          </ac:picMkLst>
        </pc:picChg>
        <pc:picChg chg="del">
          <ac:chgData name="Flavia De Simone" userId="35f205fe-fd43-4d58-85cc-f7fddb75357b" providerId="ADAL" clId="{75A587E4-0915-424A-A7AC-934A2BBB018C}" dt="2024-03-20T13:18:54.426" v="2257" actId="478"/>
          <ac:picMkLst>
            <pc:docMk/>
            <pc:sldMk cId="2805001566" sldId="287"/>
            <ac:picMk id="8" creationId="{2AA28B38-383C-1DCD-CD54-78E594AFD918}"/>
          </ac:picMkLst>
        </pc:picChg>
      </pc:sldChg>
      <pc:sldMasterChg chg="delSldLayout">
        <pc:chgData name="Flavia De Simone" userId="35f205fe-fd43-4d58-85cc-f7fddb75357b" providerId="ADAL" clId="{75A587E4-0915-424A-A7AC-934A2BBB018C}" dt="2024-03-20T10:53:00.286" v="1241" actId="47"/>
        <pc:sldMasterMkLst>
          <pc:docMk/>
          <pc:sldMasterMk cId="0" sldId="2147483648"/>
        </pc:sldMasterMkLst>
        <pc:sldLayoutChg chg="del">
          <pc:chgData name="Flavia De Simone" userId="35f205fe-fd43-4d58-85cc-f7fddb75357b" providerId="ADAL" clId="{75A587E4-0915-424A-A7AC-934A2BBB018C}" dt="2024-03-20T10:53:00.286" v="1241" actId="47"/>
          <pc:sldLayoutMkLst>
            <pc:docMk/>
            <pc:sldMasterMk cId="0" sldId="2147483648"/>
            <pc:sldLayoutMk cId="0" sldId="2147483652"/>
          </pc:sldLayoutMkLst>
        </pc:sldLayoutChg>
      </pc:sldMasterChg>
    </pc:docChg>
  </pc:docChgLst>
</pc:chgInfo>
</file>

<file path=ppt/comments/modernComment_11B_A18CB864.xml><?xml version="1.0" encoding="utf-8"?>
<p188:cmLst xmlns:a="http://schemas.openxmlformats.org/drawingml/2006/main" xmlns:r="http://schemas.openxmlformats.org/officeDocument/2006/relationships" xmlns:p188="http://schemas.microsoft.com/office/powerpoint/2018/8/main">
  <p188:cm id="{6016B55B-46DA-433C-8321-3ADE3D127FE2}" authorId="{66074E38-1536-7A2B-6982-F0824582FD93}" created="2024-03-20T10:48:15.451">
    <ac:deMkLst xmlns:ac="http://schemas.microsoft.com/office/drawing/2013/main/command">
      <pc:docMk xmlns:pc="http://schemas.microsoft.com/office/powerpoint/2013/main/command"/>
      <pc:sldMk xmlns:pc="http://schemas.microsoft.com/office/powerpoint/2013/main/command" cId="2710354020" sldId="283"/>
      <ac:spMk id="2" creationId="{09A3D2B3-A8EA-7608-1897-5363CDD5A5F5}"/>
    </ac:deMkLst>
    <p188:txBody>
      <a:bodyPr/>
      <a:lstStyle/>
      <a:p>
        <a:r>
          <a:rPr lang="es-ES"/>
          <a:t>(e.g. ease of maintenance, monitoring, efficiency in use of resources).</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E3386-CBCF-4B65-852B-D7191AD2B51A}" type="doc">
      <dgm:prSet loTypeId="urn:microsoft.com/office/officeart/2018/2/layout/IconLabelList" loCatId="icon" qsTypeId="urn:microsoft.com/office/officeart/2005/8/quickstyle/simple1" qsCatId="simple" csTypeId="urn:microsoft.com/office/officeart/2005/8/colors/accent1_2" csCatId="accent1" phldr="1"/>
      <dgm:spPr/>
    </dgm:pt>
    <dgm:pt modelId="{99062B60-7FA8-4FD6-89F9-AE85280D3F6D}">
      <dgm:prSet phldrT="[Text]" custT="1"/>
      <dgm:spPr/>
      <dgm:t>
        <a:bodyPr vert="horz"/>
        <a:lstStyle/>
        <a:p>
          <a:pPr>
            <a:lnSpc>
              <a:spcPct val="100000"/>
            </a:lnSpc>
          </a:pPr>
          <a:r>
            <a:rPr lang="en-GB" sz="1200" dirty="0"/>
            <a:t>1 Jan 2021: Start Date</a:t>
          </a:r>
          <a:endParaRPr lang="es-ES" sz="1200" dirty="0"/>
        </a:p>
      </dgm:t>
    </dgm:pt>
    <dgm:pt modelId="{58B3020A-7537-437E-B710-71DAAC99990F}" type="parTrans" cxnId="{9EEA1C06-0037-4261-B58D-677D9DC1C971}">
      <dgm:prSet/>
      <dgm:spPr/>
      <dgm:t>
        <a:bodyPr/>
        <a:lstStyle/>
        <a:p>
          <a:endParaRPr lang="es-ES"/>
        </a:p>
      </dgm:t>
    </dgm:pt>
    <dgm:pt modelId="{AF5F4568-B00B-4083-87FB-AA6B109CE834}" type="sibTrans" cxnId="{9EEA1C06-0037-4261-B58D-677D9DC1C971}">
      <dgm:prSet/>
      <dgm:spPr/>
      <dgm:t>
        <a:bodyPr/>
        <a:lstStyle/>
        <a:p>
          <a:endParaRPr lang="es-ES"/>
        </a:p>
      </dgm:t>
    </dgm:pt>
    <dgm:pt modelId="{E25FFECD-6AD2-47C5-878B-AD7C5D8E4540}">
      <dgm:prSet phldrT="[Text]" custT="1"/>
      <dgm:spPr/>
      <dgm:t>
        <a:bodyPr/>
        <a:lstStyle/>
        <a:p>
          <a:pPr>
            <a:lnSpc>
              <a:spcPct val="100000"/>
            </a:lnSpc>
          </a:pPr>
          <a:r>
            <a:rPr lang="en-GB" sz="1200" dirty="0"/>
            <a:t>December 2023: Port use case: Scenarios tested. Operations completed. Data under analysis.</a:t>
          </a:r>
          <a:endParaRPr lang="es-ES" sz="1200" dirty="0"/>
        </a:p>
      </dgm:t>
    </dgm:pt>
    <dgm:pt modelId="{3734B060-7077-4B32-A69B-E793B50D481E}" type="parTrans" cxnId="{EC239AC0-CF38-4E8B-BB5B-B99E580CDD07}">
      <dgm:prSet/>
      <dgm:spPr/>
      <dgm:t>
        <a:bodyPr/>
        <a:lstStyle/>
        <a:p>
          <a:endParaRPr lang="es-ES"/>
        </a:p>
      </dgm:t>
    </dgm:pt>
    <dgm:pt modelId="{6F5D6660-32A1-4460-BBA6-F57493D331F9}" type="sibTrans" cxnId="{EC239AC0-CF38-4E8B-BB5B-B99E580CDD07}">
      <dgm:prSet/>
      <dgm:spPr/>
      <dgm:t>
        <a:bodyPr/>
        <a:lstStyle/>
        <a:p>
          <a:endParaRPr lang="es-ES"/>
        </a:p>
      </dgm:t>
    </dgm:pt>
    <dgm:pt modelId="{391DEC4B-706E-48C4-B8DE-73D389EE799C}">
      <dgm:prSet custT="1"/>
      <dgm:spPr/>
      <dgm:t>
        <a:bodyPr/>
        <a:lstStyle/>
        <a:p>
          <a:pPr>
            <a:lnSpc>
              <a:spcPct val="100000"/>
            </a:lnSpc>
          </a:pPr>
          <a:r>
            <a:rPr lang="en-GB" sz="1200" dirty="0"/>
            <a:t>January 2024: Airport use case: scenarios tested. Operations completed. Data under analysis.</a:t>
          </a:r>
        </a:p>
      </dgm:t>
    </dgm:pt>
    <dgm:pt modelId="{927CD1BF-88FA-403F-9ECA-2726ABB25686}" type="parTrans" cxnId="{CAA827B1-ADA7-47A7-8F4D-56A31FF41F60}">
      <dgm:prSet/>
      <dgm:spPr/>
      <dgm:t>
        <a:bodyPr/>
        <a:lstStyle/>
        <a:p>
          <a:endParaRPr lang="es-ES"/>
        </a:p>
      </dgm:t>
    </dgm:pt>
    <dgm:pt modelId="{05C4FE21-1783-406E-815C-8A35FD7F0206}" type="sibTrans" cxnId="{CAA827B1-ADA7-47A7-8F4D-56A31FF41F60}">
      <dgm:prSet/>
      <dgm:spPr/>
      <dgm:t>
        <a:bodyPr/>
        <a:lstStyle/>
        <a:p>
          <a:endParaRPr lang="es-ES"/>
        </a:p>
      </dgm:t>
    </dgm:pt>
    <dgm:pt modelId="{AADB6B4E-0784-4878-B3E0-AB9E523193D0}">
      <dgm:prSet custT="1"/>
      <dgm:spPr/>
      <dgm:t>
        <a:bodyPr/>
        <a:lstStyle/>
        <a:p>
          <a:pPr>
            <a:lnSpc>
              <a:spcPct val="100000"/>
            </a:lnSpc>
          </a:pPr>
          <a:r>
            <a:rPr lang="en-GB" sz="1200" dirty="0">
              <a:latin typeface="+mn-lt"/>
            </a:rPr>
            <a:t>March 2024: Hub to Hub use case: scenarios tested. </a:t>
          </a:r>
          <a:r>
            <a:rPr lang="en-GB" sz="1200" dirty="0">
              <a:effectLst/>
              <a:latin typeface="+mn-lt"/>
              <a:ea typeface="Times New Roman" panose="02020603050405020304" pitchFamily="18" charset="0"/>
              <a:cs typeface="Times New Roman" panose="02020603050405020304" pitchFamily="18" charset="0"/>
            </a:rPr>
            <a:t>Currently in operation.</a:t>
          </a:r>
          <a:endParaRPr lang="en-GB" sz="1200" dirty="0">
            <a:latin typeface="+mn-lt"/>
          </a:endParaRPr>
        </a:p>
      </dgm:t>
    </dgm:pt>
    <dgm:pt modelId="{2486B29E-267F-4383-80E3-D96091AF9F2D}" type="parTrans" cxnId="{267D7811-2C4D-4BB7-BC0E-0EED7C8487D0}">
      <dgm:prSet/>
      <dgm:spPr/>
      <dgm:t>
        <a:bodyPr/>
        <a:lstStyle/>
        <a:p>
          <a:endParaRPr lang="es-ES"/>
        </a:p>
      </dgm:t>
    </dgm:pt>
    <dgm:pt modelId="{378653E5-9CA2-419F-8962-0D5E6A1E49BD}" type="sibTrans" cxnId="{267D7811-2C4D-4BB7-BC0E-0EED7C8487D0}">
      <dgm:prSet/>
      <dgm:spPr/>
      <dgm:t>
        <a:bodyPr/>
        <a:lstStyle/>
        <a:p>
          <a:endParaRPr lang="es-ES"/>
        </a:p>
      </dgm:t>
    </dgm:pt>
    <dgm:pt modelId="{519321A1-6D18-424C-98D9-ABED323E49DF}">
      <dgm:prSet custT="1"/>
      <dgm:spPr/>
      <dgm:t>
        <a:bodyPr/>
        <a:lstStyle/>
        <a:p>
          <a:pPr>
            <a:lnSpc>
              <a:spcPct val="100000"/>
            </a:lnSpc>
          </a:pPr>
          <a:r>
            <a:rPr lang="en-GB" sz="1200" dirty="0"/>
            <a:t>March 2024: On site truck loading use case: Tests ongoing. </a:t>
          </a:r>
          <a:endParaRPr lang="es-ES" sz="1200" dirty="0"/>
        </a:p>
      </dgm:t>
    </dgm:pt>
    <dgm:pt modelId="{BE384598-D4EF-4959-B3A3-EF058D51B701}" type="parTrans" cxnId="{8BA32E07-ADEE-41B7-AE90-518D3F88CAE8}">
      <dgm:prSet/>
      <dgm:spPr/>
      <dgm:t>
        <a:bodyPr/>
        <a:lstStyle/>
        <a:p>
          <a:endParaRPr lang="es-ES"/>
        </a:p>
      </dgm:t>
    </dgm:pt>
    <dgm:pt modelId="{BDF2C14A-02D5-4E40-BFAB-FE56BBDE660F}" type="sibTrans" cxnId="{8BA32E07-ADEE-41B7-AE90-518D3F88CAE8}">
      <dgm:prSet/>
      <dgm:spPr/>
      <dgm:t>
        <a:bodyPr/>
        <a:lstStyle/>
        <a:p>
          <a:endParaRPr lang="es-ES"/>
        </a:p>
      </dgm:t>
    </dgm:pt>
    <dgm:pt modelId="{CB4532CC-DBE3-4214-9E8C-800BC0390102}">
      <dgm:prSet custT="1"/>
      <dgm:spPr/>
      <dgm:t>
        <a:bodyPr/>
        <a:lstStyle/>
        <a:p>
          <a:pPr>
            <a:lnSpc>
              <a:spcPct val="100000"/>
            </a:lnSpc>
          </a:pPr>
          <a:r>
            <a:rPr lang="en-GB" sz="1200" dirty="0"/>
            <a:t>13 June 2024: Final Event (</a:t>
          </a:r>
          <a:r>
            <a:rPr lang="en-GB" sz="1200" dirty="0" err="1"/>
            <a:t>Bruxelles</a:t>
          </a:r>
          <a:r>
            <a:rPr lang="en-GB" sz="1200" dirty="0"/>
            <a:t>)</a:t>
          </a:r>
          <a:endParaRPr lang="es-ES" sz="1200" dirty="0"/>
        </a:p>
      </dgm:t>
    </dgm:pt>
    <dgm:pt modelId="{3CB96CEA-5510-447F-9997-11BDEEE45791}" type="parTrans" cxnId="{84B681A6-5604-4075-918D-0177D0199B58}">
      <dgm:prSet/>
      <dgm:spPr/>
      <dgm:t>
        <a:bodyPr/>
        <a:lstStyle/>
        <a:p>
          <a:endParaRPr lang="es-ES"/>
        </a:p>
      </dgm:t>
    </dgm:pt>
    <dgm:pt modelId="{2FA3C8A7-7316-4F88-BE99-916915F40A29}" type="sibTrans" cxnId="{84B681A6-5604-4075-918D-0177D0199B58}">
      <dgm:prSet/>
      <dgm:spPr/>
      <dgm:t>
        <a:bodyPr/>
        <a:lstStyle/>
        <a:p>
          <a:endParaRPr lang="es-ES"/>
        </a:p>
      </dgm:t>
    </dgm:pt>
    <dgm:pt modelId="{090B1611-8405-4F1B-8A4F-1B83DF8A8147}">
      <dgm:prSet custT="1"/>
      <dgm:spPr/>
      <dgm:t>
        <a:bodyPr/>
        <a:lstStyle/>
        <a:p>
          <a:pPr>
            <a:lnSpc>
              <a:spcPct val="100000"/>
            </a:lnSpc>
          </a:pPr>
          <a:r>
            <a:rPr lang="en-GB" sz="1200" dirty="0"/>
            <a:t>30 June 2024: End date</a:t>
          </a:r>
        </a:p>
      </dgm:t>
    </dgm:pt>
    <dgm:pt modelId="{23D2A1D5-33AA-40AB-BD7D-A09C11DA5260}" type="parTrans" cxnId="{B9E112F9-5E32-4A09-A7EC-AFE93BDF4605}">
      <dgm:prSet/>
      <dgm:spPr/>
      <dgm:t>
        <a:bodyPr/>
        <a:lstStyle/>
        <a:p>
          <a:endParaRPr lang="es-ES"/>
        </a:p>
      </dgm:t>
    </dgm:pt>
    <dgm:pt modelId="{E615DDA2-73E1-4C13-8F47-769E096CF298}" type="sibTrans" cxnId="{B9E112F9-5E32-4A09-A7EC-AFE93BDF4605}">
      <dgm:prSet/>
      <dgm:spPr/>
      <dgm:t>
        <a:bodyPr/>
        <a:lstStyle/>
        <a:p>
          <a:endParaRPr lang="es-ES"/>
        </a:p>
      </dgm:t>
    </dgm:pt>
    <dgm:pt modelId="{72051789-D358-4151-9C5B-D514F1332330}" type="pres">
      <dgm:prSet presAssocID="{F59E3386-CBCF-4B65-852B-D7191AD2B51A}" presName="root" presStyleCnt="0">
        <dgm:presLayoutVars>
          <dgm:dir/>
          <dgm:resizeHandles val="exact"/>
        </dgm:presLayoutVars>
      </dgm:prSet>
      <dgm:spPr/>
    </dgm:pt>
    <dgm:pt modelId="{E385AA0A-4A73-4764-B880-FA8DF0C52152}" type="pres">
      <dgm:prSet presAssocID="{99062B60-7FA8-4FD6-89F9-AE85280D3F6D}" presName="compNode" presStyleCnt="0"/>
      <dgm:spPr/>
    </dgm:pt>
    <dgm:pt modelId="{49A922E4-69A2-424D-BEB3-B544045894CA}" type="pres">
      <dgm:prSet presAssocID="{99062B60-7FA8-4FD6-89F9-AE85280D3F6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ily Calendar"/>
        </a:ext>
      </dgm:extLst>
    </dgm:pt>
    <dgm:pt modelId="{8642D109-F75F-4207-A257-905FB8453787}" type="pres">
      <dgm:prSet presAssocID="{99062B60-7FA8-4FD6-89F9-AE85280D3F6D}" presName="spaceRect" presStyleCnt="0"/>
      <dgm:spPr/>
    </dgm:pt>
    <dgm:pt modelId="{86F4979E-585C-424E-AF0E-B587D8EFA3B1}" type="pres">
      <dgm:prSet presAssocID="{99062B60-7FA8-4FD6-89F9-AE85280D3F6D}" presName="textRect" presStyleLbl="revTx" presStyleIdx="0" presStyleCnt="7">
        <dgm:presLayoutVars>
          <dgm:chMax val="1"/>
          <dgm:chPref val="1"/>
        </dgm:presLayoutVars>
      </dgm:prSet>
      <dgm:spPr>
        <a:xfrm>
          <a:off x="637375" y="1631562"/>
          <a:ext cx="1757812" cy="703125"/>
        </a:xfrm>
      </dgm:spPr>
    </dgm:pt>
    <dgm:pt modelId="{018F888E-51DD-4A0D-98B8-BCA55F14268F}" type="pres">
      <dgm:prSet presAssocID="{AF5F4568-B00B-4083-87FB-AA6B109CE834}" presName="sibTrans" presStyleCnt="0"/>
      <dgm:spPr/>
    </dgm:pt>
    <dgm:pt modelId="{E9A811ED-52DC-480F-A597-2C8D3BE579C8}" type="pres">
      <dgm:prSet presAssocID="{E25FFECD-6AD2-47C5-878B-AD7C5D8E4540}" presName="compNode" presStyleCnt="0"/>
      <dgm:spPr/>
    </dgm:pt>
    <dgm:pt modelId="{22B8EE77-3AB7-4184-BC30-30BD041ADC8C}" type="pres">
      <dgm:prSet presAssocID="{E25FFECD-6AD2-47C5-878B-AD7C5D8E4540}"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ump truck"/>
        </a:ext>
      </dgm:extLst>
    </dgm:pt>
    <dgm:pt modelId="{03E1F714-D29C-431C-93F8-70FD84CA9C73}" type="pres">
      <dgm:prSet presAssocID="{E25FFECD-6AD2-47C5-878B-AD7C5D8E4540}" presName="spaceRect" presStyleCnt="0"/>
      <dgm:spPr/>
    </dgm:pt>
    <dgm:pt modelId="{2B677F69-2CD0-48D6-9161-F72546173E3D}" type="pres">
      <dgm:prSet presAssocID="{E25FFECD-6AD2-47C5-878B-AD7C5D8E4540}" presName="textRect" presStyleLbl="revTx" presStyleIdx="1" presStyleCnt="7">
        <dgm:presLayoutVars>
          <dgm:chMax val="1"/>
          <dgm:chPref val="1"/>
        </dgm:presLayoutVars>
      </dgm:prSet>
      <dgm:spPr/>
    </dgm:pt>
    <dgm:pt modelId="{7E60B1E9-7EDE-4701-9CF2-07F5942DD2AB}" type="pres">
      <dgm:prSet presAssocID="{6F5D6660-32A1-4460-BBA6-F57493D331F9}" presName="sibTrans" presStyleCnt="0"/>
      <dgm:spPr/>
    </dgm:pt>
    <dgm:pt modelId="{E1448CFA-6D2C-40C0-8318-0B5B66DDC3D4}" type="pres">
      <dgm:prSet presAssocID="{391DEC4B-706E-48C4-B8DE-73D389EE799C}" presName="compNode" presStyleCnt="0"/>
      <dgm:spPr/>
    </dgm:pt>
    <dgm:pt modelId="{2B6F8F71-ADA6-4243-BD70-7D84BB234781}" type="pres">
      <dgm:prSet presAssocID="{391DEC4B-706E-48C4-B8DE-73D389EE799C}"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licopter"/>
        </a:ext>
      </dgm:extLst>
    </dgm:pt>
    <dgm:pt modelId="{23940118-42C9-4E21-A214-825C731F5D31}" type="pres">
      <dgm:prSet presAssocID="{391DEC4B-706E-48C4-B8DE-73D389EE799C}" presName="spaceRect" presStyleCnt="0"/>
      <dgm:spPr/>
    </dgm:pt>
    <dgm:pt modelId="{1E339EFC-AA5F-4925-8E65-4954149FA47B}" type="pres">
      <dgm:prSet presAssocID="{391DEC4B-706E-48C4-B8DE-73D389EE799C}" presName="textRect" presStyleLbl="revTx" presStyleIdx="2" presStyleCnt="7">
        <dgm:presLayoutVars>
          <dgm:chMax val="1"/>
          <dgm:chPref val="1"/>
        </dgm:presLayoutVars>
      </dgm:prSet>
      <dgm:spPr/>
    </dgm:pt>
    <dgm:pt modelId="{6DF0398C-EC2B-4CF7-9BDF-A9F9B4949319}" type="pres">
      <dgm:prSet presAssocID="{05C4FE21-1783-406E-815C-8A35FD7F0206}" presName="sibTrans" presStyleCnt="0"/>
      <dgm:spPr/>
    </dgm:pt>
    <dgm:pt modelId="{C2DD99B7-8777-4A30-AD74-3DAF9F9320E4}" type="pres">
      <dgm:prSet presAssocID="{AADB6B4E-0784-4878-B3E0-AB9E523193D0}" presName="compNode" presStyleCnt="0"/>
      <dgm:spPr/>
    </dgm:pt>
    <dgm:pt modelId="{F74E1904-8B3F-463D-B120-719F534AE9EF}" type="pres">
      <dgm:prSet presAssocID="{AADB6B4E-0784-4878-B3E0-AB9E523193D0}"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tom"/>
        </a:ext>
      </dgm:extLst>
    </dgm:pt>
    <dgm:pt modelId="{0690F901-625C-4056-9E8B-5DC9201E956F}" type="pres">
      <dgm:prSet presAssocID="{AADB6B4E-0784-4878-B3E0-AB9E523193D0}" presName="spaceRect" presStyleCnt="0"/>
      <dgm:spPr/>
    </dgm:pt>
    <dgm:pt modelId="{1CB2E827-46C1-464B-B8BD-0EC2AAC9F136}" type="pres">
      <dgm:prSet presAssocID="{AADB6B4E-0784-4878-B3E0-AB9E523193D0}" presName="textRect" presStyleLbl="revTx" presStyleIdx="3" presStyleCnt="7" custScaleX="78259">
        <dgm:presLayoutVars>
          <dgm:chMax val="1"/>
          <dgm:chPref val="1"/>
        </dgm:presLayoutVars>
      </dgm:prSet>
      <dgm:spPr/>
    </dgm:pt>
    <dgm:pt modelId="{1A30EF37-1D78-4A4A-874C-F4284DBB7B2D}" type="pres">
      <dgm:prSet presAssocID="{378653E5-9CA2-419F-8962-0D5E6A1E49BD}" presName="sibTrans" presStyleCnt="0"/>
      <dgm:spPr/>
    </dgm:pt>
    <dgm:pt modelId="{F433DB0F-349C-4D21-85E8-62D9E0EA5868}" type="pres">
      <dgm:prSet presAssocID="{519321A1-6D18-424C-98D9-ABED323E49DF}" presName="compNode" presStyleCnt="0"/>
      <dgm:spPr/>
    </dgm:pt>
    <dgm:pt modelId="{1052B14D-0C52-4D71-9199-861AE080464E}" type="pres">
      <dgm:prSet presAssocID="{519321A1-6D18-424C-98D9-ABED323E49D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ement truck"/>
        </a:ext>
      </dgm:extLst>
    </dgm:pt>
    <dgm:pt modelId="{33162574-ED2D-4D15-AFDF-9DB239E1BE20}" type="pres">
      <dgm:prSet presAssocID="{519321A1-6D18-424C-98D9-ABED323E49DF}" presName="spaceRect" presStyleCnt="0"/>
      <dgm:spPr/>
    </dgm:pt>
    <dgm:pt modelId="{8E85E172-DB6E-4A7B-BDE3-9D917825A63D}" type="pres">
      <dgm:prSet presAssocID="{519321A1-6D18-424C-98D9-ABED323E49DF}" presName="textRect" presStyleLbl="revTx" presStyleIdx="4" presStyleCnt="7">
        <dgm:presLayoutVars>
          <dgm:chMax val="1"/>
          <dgm:chPref val="1"/>
        </dgm:presLayoutVars>
      </dgm:prSet>
      <dgm:spPr/>
    </dgm:pt>
    <dgm:pt modelId="{C7E36D7F-895C-41D7-A60F-ED034F469D5D}" type="pres">
      <dgm:prSet presAssocID="{BDF2C14A-02D5-4E40-BFAB-FE56BBDE660F}" presName="sibTrans" presStyleCnt="0"/>
      <dgm:spPr/>
    </dgm:pt>
    <dgm:pt modelId="{D00A1275-46A5-4754-BC90-24557266665E}" type="pres">
      <dgm:prSet presAssocID="{CB4532CC-DBE3-4214-9E8C-800BC0390102}" presName="compNode" presStyleCnt="0"/>
      <dgm:spPr/>
    </dgm:pt>
    <dgm:pt modelId="{AEC82AF7-3D4A-414C-A65A-3B7657D9BFDD}" type="pres">
      <dgm:prSet presAssocID="{CB4532CC-DBE3-4214-9E8C-800BC0390102}"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occer Player"/>
        </a:ext>
      </dgm:extLst>
    </dgm:pt>
    <dgm:pt modelId="{E9648DE7-789B-4714-A3FB-CE54E4ECF5D3}" type="pres">
      <dgm:prSet presAssocID="{CB4532CC-DBE3-4214-9E8C-800BC0390102}" presName="spaceRect" presStyleCnt="0"/>
      <dgm:spPr/>
    </dgm:pt>
    <dgm:pt modelId="{9FC71FF4-CBB9-44ED-9DE8-9E69B108B389}" type="pres">
      <dgm:prSet presAssocID="{CB4532CC-DBE3-4214-9E8C-800BC0390102}" presName="textRect" presStyleLbl="revTx" presStyleIdx="5" presStyleCnt="7">
        <dgm:presLayoutVars>
          <dgm:chMax val="1"/>
          <dgm:chPref val="1"/>
        </dgm:presLayoutVars>
      </dgm:prSet>
      <dgm:spPr/>
    </dgm:pt>
    <dgm:pt modelId="{9AD5FBE2-2527-4537-90D1-86D28AC55CD8}" type="pres">
      <dgm:prSet presAssocID="{2FA3C8A7-7316-4F88-BE99-916915F40A29}" presName="sibTrans" presStyleCnt="0"/>
      <dgm:spPr/>
    </dgm:pt>
    <dgm:pt modelId="{34CDB032-C36E-40D8-9D4D-69906C389829}" type="pres">
      <dgm:prSet presAssocID="{090B1611-8405-4F1B-8A4F-1B83DF8A8147}" presName="compNode" presStyleCnt="0"/>
      <dgm:spPr/>
    </dgm:pt>
    <dgm:pt modelId="{F1C7D0BD-5F14-4ED5-8943-7B54389E7A77}" type="pres">
      <dgm:prSet presAssocID="{090B1611-8405-4F1B-8A4F-1B83DF8A8147}"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Monthly calendar"/>
        </a:ext>
      </dgm:extLst>
    </dgm:pt>
    <dgm:pt modelId="{2E1D6193-7EF7-4E69-A169-E9833DF448A5}" type="pres">
      <dgm:prSet presAssocID="{090B1611-8405-4F1B-8A4F-1B83DF8A8147}" presName="spaceRect" presStyleCnt="0"/>
      <dgm:spPr/>
    </dgm:pt>
    <dgm:pt modelId="{4C5D8069-01F7-47E7-B0EC-6A760990B5A4}" type="pres">
      <dgm:prSet presAssocID="{090B1611-8405-4F1B-8A4F-1B83DF8A8147}" presName="textRect" presStyleLbl="revTx" presStyleIdx="6" presStyleCnt="7">
        <dgm:presLayoutVars>
          <dgm:chMax val="1"/>
          <dgm:chPref val="1"/>
        </dgm:presLayoutVars>
      </dgm:prSet>
      <dgm:spPr/>
    </dgm:pt>
  </dgm:ptLst>
  <dgm:cxnLst>
    <dgm:cxn modelId="{9EEA1C06-0037-4261-B58D-677D9DC1C971}" srcId="{F59E3386-CBCF-4B65-852B-D7191AD2B51A}" destId="{99062B60-7FA8-4FD6-89F9-AE85280D3F6D}" srcOrd="0" destOrd="0" parTransId="{58B3020A-7537-437E-B710-71DAAC99990F}" sibTransId="{AF5F4568-B00B-4083-87FB-AA6B109CE834}"/>
    <dgm:cxn modelId="{8BA32E07-ADEE-41B7-AE90-518D3F88CAE8}" srcId="{F59E3386-CBCF-4B65-852B-D7191AD2B51A}" destId="{519321A1-6D18-424C-98D9-ABED323E49DF}" srcOrd="4" destOrd="0" parTransId="{BE384598-D4EF-4959-B3A3-EF058D51B701}" sibTransId="{BDF2C14A-02D5-4E40-BFAB-FE56BBDE660F}"/>
    <dgm:cxn modelId="{267D7811-2C4D-4BB7-BC0E-0EED7C8487D0}" srcId="{F59E3386-CBCF-4B65-852B-D7191AD2B51A}" destId="{AADB6B4E-0784-4878-B3E0-AB9E523193D0}" srcOrd="3" destOrd="0" parTransId="{2486B29E-267F-4383-80E3-D96091AF9F2D}" sibTransId="{378653E5-9CA2-419F-8962-0D5E6A1E49BD}"/>
    <dgm:cxn modelId="{928BE41B-9F8D-4ED3-ACCB-563A294D3107}" type="presOf" srcId="{F59E3386-CBCF-4B65-852B-D7191AD2B51A}" destId="{72051789-D358-4151-9C5B-D514F1332330}" srcOrd="0" destOrd="0" presId="urn:microsoft.com/office/officeart/2018/2/layout/IconLabelList"/>
    <dgm:cxn modelId="{63C8003C-4A84-487F-9DFC-03DAAED4FC70}" type="presOf" srcId="{99062B60-7FA8-4FD6-89F9-AE85280D3F6D}" destId="{86F4979E-585C-424E-AF0E-B587D8EFA3B1}" srcOrd="0" destOrd="0" presId="urn:microsoft.com/office/officeart/2018/2/layout/IconLabelList"/>
    <dgm:cxn modelId="{6007224E-86D8-42A3-B54D-2A41CFA7D313}" type="presOf" srcId="{391DEC4B-706E-48C4-B8DE-73D389EE799C}" destId="{1E339EFC-AA5F-4925-8E65-4954149FA47B}" srcOrd="0" destOrd="0" presId="urn:microsoft.com/office/officeart/2018/2/layout/IconLabelList"/>
    <dgm:cxn modelId="{0259B171-2D86-43E1-BF4A-1DD1481F8994}" type="presOf" srcId="{E25FFECD-6AD2-47C5-878B-AD7C5D8E4540}" destId="{2B677F69-2CD0-48D6-9161-F72546173E3D}" srcOrd="0" destOrd="0" presId="urn:microsoft.com/office/officeart/2018/2/layout/IconLabelList"/>
    <dgm:cxn modelId="{D7910357-28E5-4F84-98A2-6FC88E87921E}" type="presOf" srcId="{CB4532CC-DBE3-4214-9E8C-800BC0390102}" destId="{9FC71FF4-CBB9-44ED-9DE8-9E69B108B389}" srcOrd="0" destOrd="0" presId="urn:microsoft.com/office/officeart/2018/2/layout/IconLabelList"/>
    <dgm:cxn modelId="{5064FE58-89F3-434E-8F86-3368D6A0DBC8}" type="presOf" srcId="{AADB6B4E-0784-4878-B3E0-AB9E523193D0}" destId="{1CB2E827-46C1-464B-B8BD-0EC2AAC9F136}" srcOrd="0" destOrd="0" presId="urn:microsoft.com/office/officeart/2018/2/layout/IconLabelList"/>
    <dgm:cxn modelId="{C3DCA29F-E950-444E-9087-7E23FED8E687}" type="presOf" srcId="{519321A1-6D18-424C-98D9-ABED323E49DF}" destId="{8E85E172-DB6E-4A7B-BDE3-9D917825A63D}" srcOrd="0" destOrd="0" presId="urn:microsoft.com/office/officeart/2018/2/layout/IconLabelList"/>
    <dgm:cxn modelId="{84B681A6-5604-4075-918D-0177D0199B58}" srcId="{F59E3386-CBCF-4B65-852B-D7191AD2B51A}" destId="{CB4532CC-DBE3-4214-9E8C-800BC0390102}" srcOrd="5" destOrd="0" parTransId="{3CB96CEA-5510-447F-9997-11BDEEE45791}" sibTransId="{2FA3C8A7-7316-4F88-BE99-916915F40A29}"/>
    <dgm:cxn modelId="{CAA827B1-ADA7-47A7-8F4D-56A31FF41F60}" srcId="{F59E3386-CBCF-4B65-852B-D7191AD2B51A}" destId="{391DEC4B-706E-48C4-B8DE-73D389EE799C}" srcOrd="2" destOrd="0" parTransId="{927CD1BF-88FA-403F-9ECA-2726ABB25686}" sibTransId="{05C4FE21-1783-406E-815C-8A35FD7F0206}"/>
    <dgm:cxn modelId="{9F0A5FB2-1458-4BC1-B6F0-AA4ED14CE280}" type="presOf" srcId="{090B1611-8405-4F1B-8A4F-1B83DF8A8147}" destId="{4C5D8069-01F7-47E7-B0EC-6A760990B5A4}" srcOrd="0" destOrd="0" presId="urn:microsoft.com/office/officeart/2018/2/layout/IconLabelList"/>
    <dgm:cxn modelId="{EC239AC0-CF38-4E8B-BB5B-B99E580CDD07}" srcId="{F59E3386-CBCF-4B65-852B-D7191AD2B51A}" destId="{E25FFECD-6AD2-47C5-878B-AD7C5D8E4540}" srcOrd="1" destOrd="0" parTransId="{3734B060-7077-4B32-A69B-E793B50D481E}" sibTransId="{6F5D6660-32A1-4460-BBA6-F57493D331F9}"/>
    <dgm:cxn modelId="{B9E112F9-5E32-4A09-A7EC-AFE93BDF4605}" srcId="{F59E3386-CBCF-4B65-852B-D7191AD2B51A}" destId="{090B1611-8405-4F1B-8A4F-1B83DF8A8147}" srcOrd="6" destOrd="0" parTransId="{23D2A1D5-33AA-40AB-BD7D-A09C11DA5260}" sibTransId="{E615DDA2-73E1-4C13-8F47-769E096CF298}"/>
    <dgm:cxn modelId="{D53FA11B-8194-4CC7-B778-281D2AEC3C48}" type="presParOf" srcId="{72051789-D358-4151-9C5B-D514F1332330}" destId="{E385AA0A-4A73-4764-B880-FA8DF0C52152}" srcOrd="0" destOrd="0" presId="urn:microsoft.com/office/officeart/2018/2/layout/IconLabelList"/>
    <dgm:cxn modelId="{ED0DAB5C-00F5-4706-9795-B706B0C80DD3}" type="presParOf" srcId="{E385AA0A-4A73-4764-B880-FA8DF0C52152}" destId="{49A922E4-69A2-424D-BEB3-B544045894CA}" srcOrd="0" destOrd="0" presId="urn:microsoft.com/office/officeart/2018/2/layout/IconLabelList"/>
    <dgm:cxn modelId="{52672199-59D5-455D-95C3-D044A6E7A648}" type="presParOf" srcId="{E385AA0A-4A73-4764-B880-FA8DF0C52152}" destId="{8642D109-F75F-4207-A257-905FB8453787}" srcOrd="1" destOrd="0" presId="urn:microsoft.com/office/officeart/2018/2/layout/IconLabelList"/>
    <dgm:cxn modelId="{96B1BDA7-6377-4DCC-8778-C449633BE741}" type="presParOf" srcId="{E385AA0A-4A73-4764-B880-FA8DF0C52152}" destId="{86F4979E-585C-424E-AF0E-B587D8EFA3B1}" srcOrd="2" destOrd="0" presId="urn:microsoft.com/office/officeart/2018/2/layout/IconLabelList"/>
    <dgm:cxn modelId="{5831FB36-1B37-4FA3-B497-D2BA29925882}" type="presParOf" srcId="{72051789-D358-4151-9C5B-D514F1332330}" destId="{018F888E-51DD-4A0D-98B8-BCA55F14268F}" srcOrd="1" destOrd="0" presId="urn:microsoft.com/office/officeart/2018/2/layout/IconLabelList"/>
    <dgm:cxn modelId="{22F186E0-DC5F-4827-9068-051F119DE053}" type="presParOf" srcId="{72051789-D358-4151-9C5B-D514F1332330}" destId="{E9A811ED-52DC-480F-A597-2C8D3BE579C8}" srcOrd="2" destOrd="0" presId="urn:microsoft.com/office/officeart/2018/2/layout/IconLabelList"/>
    <dgm:cxn modelId="{864F43EB-0058-416F-BD15-5C38EBF5DA2E}" type="presParOf" srcId="{E9A811ED-52DC-480F-A597-2C8D3BE579C8}" destId="{22B8EE77-3AB7-4184-BC30-30BD041ADC8C}" srcOrd="0" destOrd="0" presId="urn:microsoft.com/office/officeart/2018/2/layout/IconLabelList"/>
    <dgm:cxn modelId="{420AD1B6-F969-45EB-9936-162B94F82E02}" type="presParOf" srcId="{E9A811ED-52DC-480F-A597-2C8D3BE579C8}" destId="{03E1F714-D29C-431C-93F8-70FD84CA9C73}" srcOrd="1" destOrd="0" presId="urn:microsoft.com/office/officeart/2018/2/layout/IconLabelList"/>
    <dgm:cxn modelId="{0658BF03-9F7A-4C78-B624-5394958CF3F4}" type="presParOf" srcId="{E9A811ED-52DC-480F-A597-2C8D3BE579C8}" destId="{2B677F69-2CD0-48D6-9161-F72546173E3D}" srcOrd="2" destOrd="0" presId="urn:microsoft.com/office/officeart/2018/2/layout/IconLabelList"/>
    <dgm:cxn modelId="{B63D2528-C2F2-4538-BF1D-EFFC8CB705BA}" type="presParOf" srcId="{72051789-D358-4151-9C5B-D514F1332330}" destId="{7E60B1E9-7EDE-4701-9CF2-07F5942DD2AB}" srcOrd="3" destOrd="0" presId="urn:microsoft.com/office/officeart/2018/2/layout/IconLabelList"/>
    <dgm:cxn modelId="{673F3017-F7E2-43E4-96D0-BD45FE04323A}" type="presParOf" srcId="{72051789-D358-4151-9C5B-D514F1332330}" destId="{E1448CFA-6D2C-40C0-8318-0B5B66DDC3D4}" srcOrd="4" destOrd="0" presId="urn:microsoft.com/office/officeart/2018/2/layout/IconLabelList"/>
    <dgm:cxn modelId="{F5AE8DD3-E6BB-4562-BE96-FD0195D1D341}" type="presParOf" srcId="{E1448CFA-6D2C-40C0-8318-0B5B66DDC3D4}" destId="{2B6F8F71-ADA6-4243-BD70-7D84BB234781}" srcOrd="0" destOrd="0" presId="urn:microsoft.com/office/officeart/2018/2/layout/IconLabelList"/>
    <dgm:cxn modelId="{BFFAABD5-E2D5-41BB-A894-3C349D9B64DE}" type="presParOf" srcId="{E1448CFA-6D2C-40C0-8318-0B5B66DDC3D4}" destId="{23940118-42C9-4E21-A214-825C731F5D31}" srcOrd="1" destOrd="0" presId="urn:microsoft.com/office/officeart/2018/2/layout/IconLabelList"/>
    <dgm:cxn modelId="{257A0097-1554-4D57-BE58-615CBD66ECCA}" type="presParOf" srcId="{E1448CFA-6D2C-40C0-8318-0B5B66DDC3D4}" destId="{1E339EFC-AA5F-4925-8E65-4954149FA47B}" srcOrd="2" destOrd="0" presId="urn:microsoft.com/office/officeart/2018/2/layout/IconLabelList"/>
    <dgm:cxn modelId="{05FF1BF0-DEF0-4507-9FD9-D2B5F56E63ED}" type="presParOf" srcId="{72051789-D358-4151-9C5B-D514F1332330}" destId="{6DF0398C-EC2B-4CF7-9BDF-A9F9B4949319}" srcOrd="5" destOrd="0" presId="urn:microsoft.com/office/officeart/2018/2/layout/IconLabelList"/>
    <dgm:cxn modelId="{F1A4F64F-1381-4045-BCE1-19273229EC0C}" type="presParOf" srcId="{72051789-D358-4151-9C5B-D514F1332330}" destId="{C2DD99B7-8777-4A30-AD74-3DAF9F9320E4}" srcOrd="6" destOrd="0" presId="urn:microsoft.com/office/officeart/2018/2/layout/IconLabelList"/>
    <dgm:cxn modelId="{BA46660C-E649-4FA8-B02C-172003AFFA43}" type="presParOf" srcId="{C2DD99B7-8777-4A30-AD74-3DAF9F9320E4}" destId="{F74E1904-8B3F-463D-B120-719F534AE9EF}" srcOrd="0" destOrd="0" presId="urn:microsoft.com/office/officeart/2018/2/layout/IconLabelList"/>
    <dgm:cxn modelId="{14DF0862-EFC7-4889-A704-ED48FB9EC13D}" type="presParOf" srcId="{C2DD99B7-8777-4A30-AD74-3DAF9F9320E4}" destId="{0690F901-625C-4056-9E8B-5DC9201E956F}" srcOrd="1" destOrd="0" presId="urn:microsoft.com/office/officeart/2018/2/layout/IconLabelList"/>
    <dgm:cxn modelId="{C100BB66-5427-48E2-963E-D2134DC1618A}" type="presParOf" srcId="{C2DD99B7-8777-4A30-AD74-3DAF9F9320E4}" destId="{1CB2E827-46C1-464B-B8BD-0EC2AAC9F136}" srcOrd="2" destOrd="0" presId="urn:microsoft.com/office/officeart/2018/2/layout/IconLabelList"/>
    <dgm:cxn modelId="{237E43B2-9F05-4C42-924E-A312F5BA0617}" type="presParOf" srcId="{72051789-D358-4151-9C5B-D514F1332330}" destId="{1A30EF37-1D78-4A4A-874C-F4284DBB7B2D}" srcOrd="7" destOrd="0" presId="urn:microsoft.com/office/officeart/2018/2/layout/IconLabelList"/>
    <dgm:cxn modelId="{40EDB11C-46F6-4E03-84A8-2D111E701F6E}" type="presParOf" srcId="{72051789-D358-4151-9C5B-D514F1332330}" destId="{F433DB0F-349C-4D21-85E8-62D9E0EA5868}" srcOrd="8" destOrd="0" presId="urn:microsoft.com/office/officeart/2018/2/layout/IconLabelList"/>
    <dgm:cxn modelId="{53466184-8A2E-419F-BA47-93EA2CCC2BC6}" type="presParOf" srcId="{F433DB0F-349C-4D21-85E8-62D9E0EA5868}" destId="{1052B14D-0C52-4D71-9199-861AE080464E}" srcOrd="0" destOrd="0" presId="urn:microsoft.com/office/officeart/2018/2/layout/IconLabelList"/>
    <dgm:cxn modelId="{A431B1F1-61DE-40BB-842C-77ABC5625B72}" type="presParOf" srcId="{F433DB0F-349C-4D21-85E8-62D9E0EA5868}" destId="{33162574-ED2D-4D15-AFDF-9DB239E1BE20}" srcOrd="1" destOrd="0" presId="urn:microsoft.com/office/officeart/2018/2/layout/IconLabelList"/>
    <dgm:cxn modelId="{A05B8278-AD3B-43D0-8C8F-64C66B37FD20}" type="presParOf" srcId="{F433DB0F-349C-4D21-85E8-62D9E0EA5868}" destId="{8E85E172-DB6E-4A7B-BDE3-9D917825A63D}" srcOrd="2" destOrd="0" presId="urn:microsoft.com/office/officeart/2018/2/layout/IconLabelList"/>
    <dgm:cxn modelId="{83F85E46-38B2-456B-AE18-CBE0C9349398}" type="presParOf" srcId="{72051789-D358-4151-9C5B-D514F1332330}" destId="{C7E36D7F-895C-41D7-A60F-ED034F469D5D}" srcOrd="9" destOrd="0" presId="urn:microsoft.com/office/officeart/2018/2/layout/IconLabelList"/>
    <dgm:cxn modelId="{05634714-0108-4D99-9781-DEFDBBB6D6E9}" type="presParOf" srcId="{72051789-D358-4151-9C5B-D514F1332330}" destId="{D00A1275-46A5-4754-BC90-24557266665E}" srcOrd="10" destOrd="0" presId="urn:microsoft.com/office/officeart/2018/2/layout/IconLabelList"/>
    <dgm:cxn modelId="{31362B88-18E6-433C-88F0-4CDACF07F4B4}" type="presParOf" srcId="{D00A1275-46A5-4754-BC90-24557266665E}" destId="{AEC82AF7-3D4A-414C-A65A-3B7657D9BFDD}" srcOrd="0" destOrd="0" presId="urn:microsoft.com/office/officeart/2018/2/layout/IconLabelList"/>
    <dgm:cxn modelId="{6E77776A-91ED-491A-847B-978669C37CCB}" type="presParOf" srcId="{D00A1275-46A5-4754-BC90-24557266665E}" destId="{E9648DE7-789B-4714-A3FB-CE54E4ECF5D3}" srcOrd="1" destOrd="0" presId="urn:microsoft.com/office/officeart/2018/2/layout/IconLabelList"/>
    <dgm:cxn modelId="{4A410CE4-D9FB-4BB4-926D-07E34F3962F1}" type="presParOf" srcId="{D00A1275-46A5-4754-BC90-24557266665E}" destId="{9FC71FF4-CBB9-44ED-9DE8-9E69B108B389}" srcOrd="2" destOrd="0" presId="urn:microsoft.com/office/officeart/2018/2/layout/IconLabelList"/>
    <dgm:cxn modelId="{9F6E41BE-FA18-4785-9DBA-742906DE9B02}" type="presParOf" srcId="{72051789-D358-4151-9C5B-D514F1332330}" destId="{9AD5FBE2-2527-4537-90D1-86D28AC55CD8}" srcOrd="11" destOrd="0" presId="urn:microsoft.com/office/officeart/2018/2/layout/IconLabelList"/>
    <dgm:cxn modelId="{8DB20642-24B2-4442-90FC-B476949D828C}" type="presParOf" srcId="{72051789-D358-4151-9C5B-D514F1332330}" destId="{34CDB032-C36E-40D8-9D4D-69906C389829}" srcOrd="12" destOrd="0" presId="urn:microsoft.com/office/officeart/2018/2/layout/IconLabelList"/>
    <dgm:cxn modelId="{7E02F305-C104-4905-8C33-E69F8F83690A}" type="presParOf" srcId="{34CDB032-C36E-40D8-9D4D-69906C389829}" destId="{F1C7D0BD-5F14-4ED5-8943-7B54389E7A77}" srcOrd="0" destOrd="0" presId="urn:microsoft.com/office/officeart/2018/2/layout/IconLabelList"/>
    <dgm:cxn modelId="{F6C17167-4416-4618-AD80-42FC2C4976D2}" type="presParOf" srcId="{34CDB032-C36E-40D8-9D4D-69906C389829}" destId="{2E1D6193-7EF7-4E69-A169-E9833DF448A5}" srcOrd="1" destOrd="0" presId="urn:microsoft.com/office/officeart/2018/2/layout/IconLabelList"/>
    <dgm:cxn modelId="{DE72D259-F247-4E38-A42D-C119203FF2E5}" type="presParOf" srcId="{34CDB032-C36E-40D8-9D4D-69906C389829}" destId="{4C5D8069-01F7-47E7-B0EC-6A760990B5A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922E4-69A2-424D-BEB3-B544045894CA}">
      <dsp:nvSpPr>
        <dsp:cNvPr id="0" name=""/>
        <dsp:cNvSpPr/>
      </dsp:nvSpPr>
      <dsp:spPr>
        <a:xfrm>
          <a:off x="1319911" y="486666"/>
          <a:ext cx="745927" cy="7459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F4979E-585C-424E-AF0E-B587D8EFA3B1}">
      <dsp:nvSpPr>
        <dsp:cNvPr id="0" name=""/>
        <dsp:cNvSpPr/>
      </dsp:nvSpPr>
      <dsp:spPr>
        <a:xfrm>
          <a:off x="864067" y="1539123"/>
          <a:ext cx="1657617" cy="80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1 Jan 2021: Start Date</a:t>
          </a:r>
          <a:endParaRPr lang="es-ES" sz="1200" kern="1200" dirty="0"/>
        </a:p>
      </dsp:txBody>
      <dsp:txXfrm>
        <a:off x="864067" y="1539123"/>
        <a:ext cx="1657617" cy="808088"/>
      </dsp:txXfrm>
    </dsp:sp>
    <dsp:sp modelId="{22B8EE77-3AB7-4184-BC30-30BD041ADC8C}">
      <dsp:nvSpPr>
        <dsp:cNvPr id="0" name=""/>
        <dsp:cNvSpPr/>
      </dsp:nvSpPr>
      <dsp:spPr>
        <a:xfrm>
          <a:off x="3267612" y="486666"/>
          <a:ext cx="745927" cy="7459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77F69-2CD0-48D6-9161-F72546173E3D}">
      <dsp:nvSpPr>
        <dsp:cNvPr id="0" name=""/>
        <dsp:cNvSpPr/>
      </dsp:nvSpPr>
      <dsp:spPr>
        <a:xfrm>
          <a:off x="2811767" y="1539123"/>
          <a:ext cx="1657617" cy="80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December 2023: Port use case: Scenarios tested. Operations completed. Data under analysis.</a:t>
          </a:r>
          <a:endParaRPr lang="es-ES" sz="1200" kern="1200" dirty="0"/>
        </a:p>
      </dsp:txBody>
      <dsp:txXfrm>
        <a:off x="2811767" y="1539123"/>
        <a:ext cx="1657617" cy="808088"/>
      </dsp:txXfrm>
    </dsp:sp>
    <dsp:sp modelId="{2B6F8F71-ADA6-4243-BD70-7D84BB234781}">
      <dsp:nvSpPr>
        <dsp:cNvPr id="0" name=""/>
        <dsp:cNvSpPr/>
      </dsp:nvSpPr>
      <dsp:spPr>
        <a:xfrm>
          <a:off x="5215312" y="486666"/>
          <a:ext cx="745927" cy="74592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39EFC-AA5F-4925-8E65-4954149FA47B}">
      <dsp:nvSpPr>
        <dsp:cNvPr id="0" name=""/>
        <dsp:cNvSpPr/>
      </dsp:nvSpPr>
      <dsp:spPr>
        <a:xfrm>
          <a:off x="4759467" y="1539123"/>
          <a:ext cx="1657617" cy="80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January 2024: Airport use case: scenarios tested. Operations completed. Data under analysis.</a:t>
          </a:r>
        </a:p>
      </dsp:txBody>
      <dsp:txXfrm>
        <a:off x="4759467" y="1539123"/>
        <a:ext cx="1657617" cy="808088"/>
      </dsp:txXfrm>
    </dsp:sp>
    <dsp:sp modelId="{F74E1904-8B3F-463D-B120-719F534AE9EF}">
      <dsp:nvSpPr>
        <dsp:cNvPr id="0" name=""/>
        <dsp:cNvSpPr/>
      </dsp:nvSpPr>
      <dsp:spPr>
        <a:xfrm>
          <a:off x="7163012" y="486666"/>
          <a:ext cx="745927" cy="7459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B2E827-46C1-464B-B8BD-0EC2AAC9F136}">
      <dsp:nvSpPr>
        <dsp:cNvPr id="0" name=""/>
        <dsp:cNvSpPr/>
      </dsp:nvSpPr>
      <dsp:spPr>
        <a:xfrm>
          <a:off x="6887358" y="1539123"/>
          <a:ext cx="1297234" cy="80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latin typeface="+mn-lt"/>
            </a:rPr>
            <a:t>March 2024: Hub to Hub use case: scenarios tested. </a:t>
          </a:r>
          <a:r>
            <a:rPr lang="en-GB" sz="1200" kern="1200" dirty="0">
              <a:effectLst/>
              <a:latin typeface="+mn-lt"/>
              <a:ea typeface="Times New Roman" panose="02020603050405020304" pitchFamily="18" charset="0"/>
              <a:cs typeface="Times New Roman" panose="02020603050405020304" pitchFamily="18" charset="0"/>
            </a:rPr>
            <a:t>Currently in operation.</a:t>
          </a:r>
          <a:endParaRPr lang="en-GB" sz="1200" kern="1200" dirty="0">
            <a:latin typeface="+mn-lt"/>
          </a:endParaRPr>
        </a:p>
      </dsp:txBody>
      <dsp:txXfrm>
        <a:off x="6887358" y="1539123"/>
        <a:ext cx="1297234" cy="808088"/>
      </dsp:txXfrm>
    </dsp:sp>
    <dsp:sp modelId="{1052B14D-0C52-4D71-9199-861AE080464E}">
      <dsp:nvSpPr>
        <dsp:cNvPr id="0" name=""/>
        <dsp:cNvSpPr/>
      </dsp:nvSpPr>
      <dsp:spPr>
        <a:xfrm>
          <a:off x="2293761" y="2761616"/>
          <a:ext cx="745927" cy="7459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85E172-DB6E-4A7B-BDE3-9D917825A63D}">
      <dsp:nvSpPr>
        <dsp:cNvPr id="0" name=""/>
        <dsp:cNvSpPr/>
      </dsp:nvSpPr>
      <dsp:spPr>
        <a:xfrm>
          <a:off x="1837917" y="3814073"/>
          <a:ext cx="1657617" cy="80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March 2024: On site truck loading use case: Tests ongoing. </a:t>
          </a:r>
          <a:endParaRPr lang="es-ES" sz="1200" kern="1200" dirty="0"/>
        </a:p>
      </dsp:txBody>
      <dsp:txXfrm>
        <a:off x="1837917" y="3814073"/>
        <a:ext cx="1657617" cy="808088"/>
      </dsp:txXfrm>
    </dsp:sp>
    <dsp:sp modelId="{AEC82AF7-3D4A-414C-A65A-3B7657D9BFDD}">
      <dsp:nvSpPr>
        <dsp:cNvPr id="0" name=""/>
        <dsp:cNvSpPr/>
      </dsp:nvSpPr>
      <dsp:spPr>
        <a:xfrm>
          <a:off x="4241462" y="2761616"/>
          <a:ext cx="745927" cy="74592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C71FF4-CBB9-44ED-9DE8-9E69B108B389}">
      <dsp:nvSpPr>
        <dsp:cNvPr id="0" name=""/>
        <dsp:cNvSpPr/>
      </dsp:nvSpPr>
      <dsp:spPr>
        <a:xfrm>
          <a:off x="3785617" y="3814073"/>
          <a:ext cx="1657617" cy="80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13 June 2024: Final Event (</a:t>
          </a:r>
          <a:r>
            <a:rPr lang="en-GB" sz="1200" kern="1200" dirty="0" err="1"/>
            <a:t>Bruxelles</a:t>
          </a:r>
          <a:r>
            <a:rPr lang="en-GB" sz="1200" kern="1200" dirty="0"/>
            <a:t>)</a:t>
          </a:r>
          <a:endParaRPr lang="es-ES" sz="1200" kern="1200" dirty="0"/>
        </a:p>
      </dsp:txBody>
      <dsp:txXfrm>
        <a:off x="3785617" y="3814073"/>
        <a:ext cx="1657617" cy="808088"/>
      </dsp:txXfrm>
    </dsp:sp>
    <dsp:sp modelId="{F1C7D0BD-5F14-4ED5-8943-7B54389E7A77}">
      <dsp:nvSpPr>
        <dsp:cNvPr id="0" name=""/>
        <dsp:cNvSpPr/>
      </dsp:nvSpPr>
      <dsp:spPr>
        <a:xfrm>
          <a:off x="6189162" y="2761616"/>
          <a:ext cx="745927" cy="74592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5D8069-01F7-47E7-B0EC-6A760990B5A4}">
      <dsp:nvSpPr>
        <dsp:cNvPr id="0" name=""/>
        <dsp:cNvSpPr/>
      </dsp:nvSpPr>
      <dsp:spPr>
        <a:xfrm>
          <a:off x="5733317" y="3814073"/>
          <a:ext cx="1657617" cy="80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kern="1200" dirty="0"/>
            <a:t>30 June 2024: End date</a:t>
          </a:r>
        </a:p>
      </dsp:txBody>
      <dsp:txXfrm>
        <a:off x="5733317" y="3814073"/>
        <a:ext cx="1657617" cy="80808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0059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endParaRPr lang="en-GB"/>
          </a:p>
        </p:txBody>
      </p:sp>
    </p:spTree>
    <p:extLst>
      <p:ext uri="{BB962C8B-B14F-4D97-AF65-F5344CB8AC3E}">
        <p14:creationId xmlns:p14="http://schemas.microsoft.com/office/powerpoint/2010/main" val="2147285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 name="Google Shape;9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479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0217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184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201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0190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84B7E4"/>
        </a:solidFill>
        <a:effectLst/>
      </p:bgPr>
    </p:bg>
    <p:spTree>
      <p:nvGrpSpPr>
        <p:cNvPr id="1" name="Shape 7"/>
        <p:cNvGrpSpPr/>
        <p:nvPr/>
      </p:nvGrpSpPr>
      <p:grpSpPr>
        <a:xfrm>
          <a:off x="0" y="0"/>
          <a:ext cx="0" cy="0"/>
          <a:chOff x="0" y="0"/>
          <a:chExt cx="0" cy="0"/>
        </a:xfrm>
      </p:grpSpPr>
      <p:pic>
        <p:nvPicPr>
          <p:cNvPr id="8" name="Google Shape;8;p16" descr="Imagen que contiene edificio, libro, foto, decorado&#10;&#10;Descripción generada automáticamente"/>
          <p:cNvPicPr preferRelativeResize="0"/>
          <p:nvPr/>
        </p:nvPicPr>
        <p:blipFill rotWithShape="1">
          <a:blip r:embed="rId2">
            <a:alphaModFix/>
          </a:blip>
          <a:srcRect l="1854" r="2797"/>
          <a:stretch/>
        </p:blipFill>
        <p:spPr>
          <a:xfrm>
            <a:off x="1" y="-1147831"/>
            <a:ext cx="11514138" cy="6775749"/>
          </a:xfrm>
          <a:prstGeom prst="rect">
            <a:avLst/>
          </a:prstGeom>
          <a:noFill/>
          <a:ln>
            <a:noFill/>
          </a:ln>
        </p:spPr>
      </p:pic>
      <p:sp>
        <p:nvSpPr>
          <p:cNvPr id="9" name="Google Shape;9;p16"/>
          <p:cNvSpPr txBox="1"/>
          <p:nvPr/>
        </p:nvSpPr>
        <p:spPr>
          <a:xfrm>
            <a:off x="1695434" y="5670692"/>
            <a:ext cx="9449563" cy="24621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AWARD has received funding from the European Union’s Horizon 2020 research and innovation program under Grant Agreement No 101006817.</a:t>
            </a:r>
            <a:endParaRPr sz="1000" b="0" i="0" u="none" strike="noStrike" cap="none">
              <a:solidFill>
                <a:srgbClr val="000000"/>
              </a:solidFill>
              <a:latin typeface="Calibri"/>
              <a:ea typeface="Calibri"/>
              <a:cs typeface="Calibri"/>
              <a:sym typeface="Calibri"/>
            </a:endParaRPr>
          </a:p>
        </p:txBody>
      </p:sp>
      <p:sp>
        <p:nvSpPr>
          <p:cNvPr id="10" name="Google Shape;10;p16"/>
          <p:cNvSpPr txBox="1"/>
          <p:nvPr/>
        </p:nvSpPr>
        <p:spPr>
          <a:xfrm>
            <a:off x="1695434" y="5863096"/>
            <a:ext cx="9299548" cy="40010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The content of this presentation reflects only the author’s view. Neither the European Commission nor the CINEA is responsible for any use that may be made of the information it contains.</a:t>
            </a:r>
            <a:endParaRPr sz="1000" b="0" i="0" u="none" strike="noStrike" cap="none">
              <a:solidFill>
                <a:srgbClr val="000000"/>
              </a:solidFill>
              <a:latin typeface="Calibri"/>
              <a:ea typeface="Calibri"/>
              <a:cs typeface="Calibri"/>
              <a:sym typeface="Calibri"/>
            </a:endParaRPr>
          </a:p>
        </p:txBody>
      </p:sp>
      <p:pic>
        <p:nvPicPr>
          <p:cNvPr id="11" name="Google Shape;11;p16" descr="Background pattern&#10;&#10;Description automatically generated"/>
          <p:cNvPicPr preferRelativeResize="0"/>
          <p:nvPr/>
        </p:nvPicPr>
        <p:blipFill rotWithShape="1">
          <a:blip r:embed="rId3">
            <a:alphaModFix/>
          </a:blip>
          <a:srcRect/>
          <a:stretch/>
        </p:blipFill>
        <p:spPr>
          <a:xfrm>
            <a:off x="519157" y="5670691"/>
            <a:ext cx="1026261" cy="553996"/>
          </a:xfrm>
          <a:prstGeom prst="rect">
            <a:avLst/>
          </a:prstGeom>
          <a:noFill/>
          <a:ln>
            <a:noFill/>
          </a:ln>
        </p:spPr>
      </p:pic>
      <p:grpSp>
        <p:nvGrpSpPr>
          <p:cNvPr id="12" name="Google Shape;12;p16"/>
          <p:cNvGrpSpPr/>
          <p:nvPr/>
        </p:nvGrpSpPr>
        <p:grpSpPr>
          <a:xfrm>
            <a:off x="-1692269" y="370109"/>
            <a:ext cx="8512758" cy="6146526"/>
            <a:chOff x="1636140" y="4180335"/>
            <a:chExt cx="1843017" cy="1641987"/>
          </a:xfrm>
        </p:grpSpPr>
        <p:sp>
          <p:nvSpPr>
            <p:cNvPr id="13" name="Google Shape;13;p16"/>
            <p:cNvSpPr/>
            <p:nvPr/>
          </p:nvSpPr>
          <p:spPr>
            <a:xfrm rot="3480064">
              <a:off x="2927505" y="5272613"/>
              <a:ext cx="217083" cy="217083"/>
            </a:xfrm>
            <a:custGeom>
              <a:avLst/>
              <a:gdLst/>
              <a:ahLst/>
              <a:cxnLst/>
              <a:rect l="l" t="t" r="r" b="b"/>
              <a:pathLst>
                <a:path w="217083" h="217083" extrusionOk="0">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 name="Google Shape;14;p16"/>
            <p:cNvSpPr/>
            <p:nvPr/>
          </p:nvSpPr>
          <p:spPr>
            <a:xfrm rot="3480064">
              <a:off x="2033025" y="4680983"/>
              <a:ext cx="1535118" cy="641092"/>
            </a:xfrm>
            <a:custGeom>
              <a:avLst/>
              <a:gdLst/>
              <a:ahLst/>
              <a:cxnLst/>
              <a:rect l="l" t="t" r="r" b="b"/>
              <a:pathLst>
                <a:path w="1535118" h="641092" extrusionOk="0">
                  <a:moveTo>
                    <a:pt x="1534526" y="307450"/>
                  </a:moveTo>
                  <a:cubicBezTo>
                    <a:pt x="1527502" y="136637"/>
                    <a:pt x="1387188" y="216"/>
                    <a:pt x="1214654" y="216"/>
                  </a:cubicBezTo>
                  <a:cubicBezTo>
                    <a:pt x="1168462" y="216"/>
                    <a:pt x="1124658" y="10186"/>
                    <a:pt x="1084993" y="27770"/>
                  </a:cubicBezTo>
                  <a:cubicBezTo>
                    <a:pt x="1084869" y="27754"/>
                    <a:pt x="1084745" y="27723"/>
                    <a:pt x="1084637" y="27708"/>
                  </a:cubicBezTo>
                  <a:cubicBezTo>
                    <a:pt x="999819" y="70334"/>
                    <a:pt x="896116" y="109409"/>
                    <a:pt x="775417" y="109409"/>
                  </a:cubicBezTo>
                  <a:cubicBezTo>
                    <a:pt x="655060" y="109409"/>
                    <a:pt x="541076" y="78567"/>
                    <a:pt x="454460" y="28142"/>
                  </a:cubicBezTo>
                  <a:cubicBezTo>
                    <a:pt x="453654" y="28297"/>
                    <a:pt x="452863" y="28468"/>
                    <a:pt x="452072" y="28607"/>
                  </a:cubicBezTo>
                  <a:cubicBezTo>
                    <a:pt x="411943" y="10527"/>
                    <a:pt x="367549" y="216"/>
                    <a:pt x="320675" y="216"/>
                  </a:cubicBezTo>
                  <a:cubicBezTo>
                    <a:pt x="148047" y="216"/>
                    <a:pt x="7672" y="136792"/>
                    <a:pt x="788" y="307730"/>
                  </a:cubicBezTo>
                  <a:cubicBezTo>
                    <a:pt x="353" y="312040"/>
                    <a:pt x="105" y="316397"/>
                    <a:pt x="105" y="320755"/>
                  </a:cubicBezTo>
                  <a:cubicBezTo>
                    <a:pt x="105" y="325019"/>
                    <a:pt x="353" y="329298"/>
                    <a:pt x="757" y="333547"/>
                  </a:cubicBezTo>
                  <a:cubicBezTo>
                    <a:pt x="7533" y="504593"/>
                    <a:pt x="147939" y="641309"/>
                    <a:pt x="320659" y="641309"/>
                  </a:cubicBezTo>
                  <a:cubicBezTo>
                    <a:pt x="361704" y="641309"/>
                    <a:pt x="400825" y="633292"/>
                    <a:pt x="436907" y="619228"/>
                  </a:cubicBezTo>
                  <a:cubicBezTo>
                    <a:pt x="437093" y="619275"/>
                    <a:pt x="437264" y="619321"/>
                    <a:pt x="437450" y="619352"/>
                  </a:cubicBezTo>
                  <a:cubicBezTo>
                    <a:pt x="438365" y="618918"/>
                    <a:pt x="439295" y="618468"/>
                    <a:pt x="440210" y="618034"/>
                  </a:cubicBezTo>
                  <a:cubicBezTo>
                    <a:pt x="453127" y="612824"/>
                    <a:pt x="465624" y="606854"/>
                    <a:pt x="477642" y="600078"/>
                  </a:cubicBezTo>
                  <a:cubicBezTo>
                    <a:pt x="557171" y="562058"/>
                    <a:pt x="648548" y="521758"/>
                    <a:pt x="755477" y="521758"/>
                  </a:cubicBezTo>
                  <a:cubicBezTo>
                    <a:pt x="872826" y="521758"/>
                    <a:pt x="974064" y="558569"/>
                    <a:pt x="1059517" y="601164"/>
                  </a:cubicBezTo>
                  <a:cubicBezTo>
                    <a:pt x="1063595" y="603428"/>
                    <a:pt x="1067828" y="605397"/>
                    <a:pt x="1071999" y="607475"/>
                  </a:cubicBezTo>
                  <a:cubicBezTo>
                    <a:pt x="1075597" y="609320"/>
                    <a:pt x="1079225" y="611165"/>
                    <a:pt x="1082760" y="613026"/>
                  </a:cubicBezTo>
                  <a:cubicBezTo>
                    <a:pt x="1082947" y="612995"/>
                    <a:pt x="1083117" y="612948"/>
                    <a:pt x="1083303" y="612917"/>
                  </a:cubicBezTo>
                  <a:cubicBezTo>
                    <a:pt x="1123433" y="630997"/>
                    <a:pt x="1167811" y="641293"/>
                    <a:pt x="1214685" y="641293"/>
                  </a:cubicBezTo>
                  <a:cubicBezTo>
                    <a:pt x="1387328" y="641293"/>
                    <a:pt x="1527688" y="504701"/>
                    <a:pt x="1534572" y="333748"/>
                  </a:cubicBezTo>
                  <a:cubicBezTo>
                    <a:pt x="1534975" y="329438"/>
                    <a:pt x="1535224" y="325096"/>
                    <a:pt x="1535224" y="320739"/>
                  </a:cubicBezTo>
                  <a:cubicBezTo>
                    <a:pt x="1535193" y="316304"/>
                    <a:pt x="1534929" y="311870"/>
                    <a:pt x="1534526" y="307450"/>
                  </a:cubicBezTo>
                  <a:close/>
                  <a:moveTo>
                    <a:pt x="320659" y="537869"/>
                  </a:moveTo>
                  <a:cubicBezTo>
                    <a:pt x="200752" y="537869"/>
                    <a:pt x="103561" y="440646"/>
                    <a:pt x="103561" y="320739"/>
                  </a:cubicBezTo>
                  <a:cubicBezTo>
                    <a:pt x="103561" y="200878"/>
                    <a:pt x="200768" y="103656"/>
                    <a:pt x="320659" y="103656"/>
                  </a:cubicBezTo>
                  <a:cubicBezTo>
                    <a:pt x="440536" y="103656"/>
                    <a:pt x="537727" y="200878"/>
                    <a:pt x="537727" y="320739"/>
                  </a:cubicBezTo>
                  <a:cubicBezTo>
                    <a:pt x="537727" y="440646"/>
                    <a:pt x="440551" y="537869"/>
                    <a:pt x="320659" y="537869"/>
                  </a:cubicBezTo>
                  <a:close/>
                  <a:moveTo>
                    <a:pt x="1214654" y="537838"/>
                  </a:moveTo>
                  <a:cubicBezTo>
                    <a:pt x="1094793" y="537838"/>
                    <a:pt x="997571" y="440662"/>
                    <a:pt x="997571" y="320755"/>
                  </a:cubicBezTo>
                  <a:cubicBezTo>
                    <a:pt x="997571" y="200909"/>
                    <a:pt x="1094793" y="103671"/>
                    <a:pt x="1214654" y="103671"/>
                  </a:cubicBezTo>
                  <a:cubicBezTo>
                    <a:pt x="1334561" y="103671"/>
                    <a:pt x="1431737" y="200909"/>
                    <a:pt x="1431737" y="320755"/>
                  </a:cubicBezTo>
                  <a:cubicBezTo>
                    <a:pt x="1431737" y="440662"/>
                    <a:pt x="1334577" y="537838"/>
                    <a:pt x="1214654" y="537838"/>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 name="Google Shape;15;p16"/>
            <p:cNvSpPr/>
            <p:nvPr/>
          </p:nvSpPr>
          <p:spPr>
            <a:xfrm rot="7380011">
              <a:off x="1972172" y="5266923"/>
              <a:ext cx="217083" cy="217083"/>
            </a:xfrm>
            <a:custGeom>
              <a:avLst/>
              <a:gdLst/>
              <a:ahLst/>
              <a:cxnLst/>
              <a:rect l="l" t="t" r="r" b="b"/>
              <a:pathLst>
                <a:path w="217083" h="217083" extrusionOk="0">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 name="Google Shape;16;p16"/>
            <p:cNvSpPr/>
            <p:nvPr/>
          </p:nvSpPr>
          <p:spPr>
            <a:xfrm rot="7380011">
              <a:off x="1555458" y="4678101"/>
              <a:ext cx="1535122" cy="641094"/>
            </a:xfrm>
            <a:custGeom>
              <a:avLst/>
              <a:gdLst/>
              <a:ahLst/>
              <a:cxnLst/>
              <a:rect l="l" t="t" r="r" b="b"/>
              <a:pathLst>
                <a:path w="1535122" h="641094" extrusionOk="0">
                  <a:moveTo>
                    <a:pt x="1534480" y="307451"/>
                  </a:moveTo>
                  <a:cubicBezTo>
                    <a:pt x="1527456" y="136637"/>
                    <a:pt x="1387143" y="216"/>
                    <a:pt x="1214608" y="216"/>
                  </a:cubicBezTo>
                  <a:cubicBezTo>
                    <a:pt x="1168415" y="216"/>
                    <a:pt x="1124611" y="10186"/>
                    <a:pt x="1084947" y="27770"/>
                  </a:cubicBezTo>
                  <a:cubicBezTo>
                    <a:pt x="1084822" y="27754"/>
                    <a:pt x="1084698" y="27723"/>
                    <a:pt x="1084590" y="27708"/>
                  </a:cubicBezTo>
                  <a:cubicBezTo>
                    <a:pt x="999772" y="70334"/>
                    <a:pt x="896068" y="109409"/>
                    <a:pt x="775370" y="109409"/>
                  </a:cubicBezTo>
                  <a:cubicBezTo>
                    <a:pt x="655012" y="109409"/>
                    <a:pt x="541028" y="78567"/>
                    <a:pt x="454411" y="28142"/>
                  </a:cubicBezTo>
                  <a:cubicBezTo>
                    <a:pt x="453605" y="28297"/>
                    <a:pt x="452814" y="28467"/>
                    <a:pt x="452023" y="28607"/>
                  </a:cubicBezTo>
                  <a:cubicBezTo>
                    <a:pt x="411894" y="10527"/>
                    <a:pt x="367500" y="216"/>
                    <a:pt x="320626" y="216"/>
                  </a:cubicBezTo>
                  <a:cubicBezTo>
                    <a:pt x="147998" y="216"/>
                    <a:pt x="7622" y="136792"/>
                    <a:pt x="737" y="307730"/>
                  </a:cubicBezTo>
                  <a:cubicBezTo>
                    <a:pt x="303" y="312041"/>
                    <a:pt x="55" y="316398"/>
                    <a:pt x="55" y="320755"/>
                  </a:cubicBezTo>
                  <a:cubicBezTo>
                    <a:pt x="55" y="325019"/>
                    <a:pt x="303" y="329299"/>
                    <a:pt x="706" y="333548"/>
                  </a:cubicBezTo>
                  <a:cubicBezTo>
                    <a:pt x="7483" y="504594"/>
                    <a:pt x="147889" y="641310"/>
                    <a:pt x="320610" y="641310"/>
                  </a:cubicBezTo>
                  <a:cubicBezTo>
                    <a:pt x="361655" y="641310"/>
                    <a:pt x="400776" y="633294"/>
                    <a:pt x="436859" y="619230"/>
                  </a:cubicBezTo>
                  <a:cubicBezTo>
                    <a:pt x="437045" y="619276"/>
                    <a:pt x="437215" y="619323"/>
                    <a:pt x="437401" y="619354"/>
                  </a:cubicBezTo>
                  <a:cubicBezTo>
                    <a:pt x="438316" y="618920"/>
                    <a:pt x="439247" y="618470"/>
                    <a:pt x="440161" y="618036"/>
                  </a:cubicBezTo>
                  <a:cubicBezTo>
                    <a:pt x="453078" y="612826"/>
                    <a:pt x="465576" y="606856"/>
                    <a:pt x="477593" y="600080"/>
                  </a:cubicBezTo>
                  <a:cubicBezTo>
                    <a:pt x="557123" y="562059"/>
                    <a:pt x="648500" y="521759"/>
                    <a:pt x="755429" y="521759"/>
                  </a:cubicBezTo>
                  <a:cubicBezTo>
                    <a:pt x="872778" y="521759"/>
                    <a:pt x="974017" y="558570"/>
                    <a:pt x="1059470" y="601165"/>
                  </a:cubicBezTo>
                  <a:cubicBezTo>
                    <a:pt x="1063548" y="603429"/>
                    <a:pt x="1067781" y="605398"/>
                    <a:pt x="1071952" y="607476"/>
                  </a:cubicBezTo>
                  <a:cubicBezTo>
                    <a:pt x="1075550" y="609321"/>
                    <a:pt x="1079178" y="611167"/>
                    <a:pt x="1082714" y="613027"/>
                  </a:cubicBezTo>
                  <a:cubicBezTo>
                    <a:pt x="1082900" y="612996"/>
                    <a:pt x="1083070" y="612950"/>
                    <a:pt x="1083256" y="612919"/>
                  </a:cubicBezTo>
                  <a:cubicBezTo>
                    <a:pt x="1123386" y="630999"/>
                    <a:pt x="1167764" y="641295"/>
                    <a:pt x="1214639" y="641295"/>
                  </a:cubicBezTo>
                  <a:cubicBezTo>
                    <a:pt x="1387282" y="641295"/>
                    <a:pt x="1527642" y="504703"/>
                    <a:pt x="1534527" y="333749"/>
                  </a:cubicBezTo>
                  <a:cubicBezTo>
                    <a:pt x="1534930" y="329439"/>
                    <a:pt x="1535178" y="325097"/>
                    <a:pt x="1535178" y="320740"/>
                  </a:cubicBezTo>
                  <a:cubicBezTo>
                    <a:pt x="1535147" y="316305"/>
                    <a:pt x="1534884" y="311870"/>
                    <a:pt x="1534480" y="307451"/>
                  </a:cubicBezTo>
                  <a:close/>
                  <a:moveTo>
                    <a:pt x="320610" y="537870"/>
                  </a:moveTo>
                  <a:cubicBezTo>
                    <a:pt x="200703" y="537870"/>
                    <a:pt x="103511" y="440647"/>
                    <a:pt x="103511" y="320740"/>
                  </a:cubicBezTo>
                  <a:cubicBezTo>
                    <a:pt x="103511" y="200878"/>
                    <a:pt x="200718" y="103656"/>
                    <a:pt x="320610" y="103656"/>
                  </a:cubicBezTo>
                  <a:cubicBezTo>
                    <a:pt x="440487" y="103656"/>
                    <a:pt x="537679" y="200878"/>
                    <a:pt x="537679" y="320740"/>
                  </a:cubicBezTo>
                  <a:cubicBezTo>
                    <a:pt x="537679" y="440647"/>
                    <a:pt x="440503" y="537870"/>
                    <a:pt x="320610" y="537870"/>
                  </a:cubicBezTo>
                  <a:close/>
                  <a:moveTo>
                    <a:pt x="1214608" y="537839"/>
                  </a:moveTo>
                  <a:cubicBezTo>
                    <a:pt x="1094746" y="537839"/>
                    <a:pt x="997524" y="440663"/>
                    <a:pt x="997524" y="320755"/>
                  </a:cubicBezTo>
                  <a:cubicBezTo>
                    <a:pt x="997524" y="200909"/>
                    <a:pt x="1094746" y="103671"/>
                    <a:pt x="1214608" y="103671"/>
                  </a:cubicBezTo>
                  <a:cubicBezTo>
                    <a:pt x="1334515" y="103671"/>
                    <a:pt x="1431691" y="200909"/>
                    <a:pt x="1431691" y="320755"/>
                  </a:cubicBezTo>
                  <a:cubicBezTo>
                    <a:pt x="1431691" y="440663"/>
                    <a:pt x="1334531" y="537839"/>
                    <a:pt x="1214608" y="537839"/>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 name="Google Shape;17;p16"/>
            <p:cNvSpPr/>
            <p:nvPr/>
          </p:nvSpPr>
          <p:spPr>
            <a:xfrm rot="3480064">
              <a:off x="2455611" y="4516445"/>
              <a:ext cx="217083" cy="217083"/>
            </a:xfrm>
            <a:custGeom>
              <a:avLst/>
              <a:gdLst/>
              <a:ahLst/>
              <a:cxnLst/>
              <a:rect l="l" t="t" r="r" b="b"/>
              <a:pathLst>
                <a:path w="217083" h="217083" extrusionOk="0">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8" name="Google Shape;18;p16"/>
          <p:cNvSpPr txBox="1">
            <a:spLocks noGrp="1"/>
          </p:cNvSpPr>
          <p:nvPr>
            <p:ph type="sldNum" idx="12"/>
          </p:nvPr>
        </p:nvSpPr>
        <p:spPr>
          <a:xfrm>
            <a:off x="10463500" y="6047865"/>
            <a:ext cx="25904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a:lvl1pPr>
            <a:lvl2pPr marL="0" lvl="1" indent="0" algn="r">
              <a:lnSpc>
                <a:spcPct val="100000"/>
              </a:lnSpc>
              <a:spcBef>
                <a:spcPts val="0"/>
              </a:spcBef>
              <a:spcAft>
                <a:spcPts val="0"/>
              </a:spcAft>
              <a:buClr>
                <a:srgbClr val="888888"/>
              </a:buClr>
              <a:buSzPts val="1100"/>
              <a:buFont typeface="Calibri"/>
              <a:buNone/>
              <a:defRPr/>
            </a:lvl2pPr>
            <a:lvl3pPr marL="0" lvl="2" indent="0" algn="r">
              <a:lnSpc>
                <a:spcPct val="100000"/>
              </a:lnSpc>
              <a:spcBef>
                <a:spcPts val="0"/>
              </a:spcBef>
              <a:spcAft>
                <a:spcPts val="0"/>
              </a:spcAft>
              <a:buClr>
                <a:srgbClr val="888888"/>
              </a:buClr>
              <a:buSzPts val="1100"/>
              <a:buFont typeface="Calibri"/>
              <a:buNone/>
              <a:defRPr/>
            </a:lvl3pPr>
            <a:lvl4pPr marL="0" lvl="3" indent="0" algn="r">
              <a:lnSpc>
                <a:spcPct val="100000"/>
              </a:lnSpc>
              <a:spcBef>
                <a:spcPts val="0"/>
              </a:spcBef>
              <a:spcAft>
                <a:spcPts val="0"/>
              </a:spcAft>
              <a:buClr>
                <a:srgbClr val="888888"/>
              </a:buClr>
              <a:buSzPts val="1100"/>
              <a:buFont typeface="Calibri"/>
              <a:buNone/>
              <a:defRPr/>
            </a:lvl4pPr>
            <a:lvl5pPr marL="0" lvl="4" indent="0" algn="r">
              <a:lnSpc>
                <a:spcPct val="100000"/>
              </a:lnSpc>
              <a:spcBef>
                <a:spcPts val="0"/>
              </a:spcBef>
              <a:spcAft>
                <a:spcPts val="0"/>
              </a:spcAft>
              <a:buClr>
                <a:srgbClr val="888888"/>
              </a:buClr>
              <a:buSzPts val="1100"/>
              <a:buFont typeface="Calibri"/>
              <a:buNone/>
              <a:defRPr/>
            </a:lvl5pPr>
            <a:lvl6pPr marL="0" lvl="5" indent="0" algn="r">
              <a:lnSpc>
                <a:spcPct val="100000"/>
              </a:lnSpc>
              <a:spcBef>
                <a:spcPts val="0"/>
              </a:spcBef>
              <a:spcAft>
                <a:spcPts val="0"/>
              </a:spcAft>
              <a:buClr>
                <a:srgbClr val="888888"/>
              </a:buClr>
              <a:buSzPts val="1100"/>
              <a:buFont typeface="Calibri"/>
              <a:buNone/>
              <a:defRPr/>
            </a:lvl6pPr>
            <a:lvl7pPr marL="0" lvl="6" indent="0" algn="r">
              <a:lnSpc>
                <a:spcPct val="100000"/>
              </a:lnSpc>
              <a:spcBef>
                <a:spcPts val="0"/>
              </a:spcBef>
              <a:spcAft>
                <a:spcPts val="0"/>
              </a:spcAft>
              <a:buClr>
                <a:srgbClr val="888888"/>
              </a:buClr>
              <a:buSzPts val="1100"/>
              <a:buFont typeface="Calibri"/>
              <a:buNone/>
              <a:defRPr/>
            </a:lvl7pPr>
            <a:lvl8pPr marL="0" lvl="7" indent="0" algn="r">
              <a:lnSpc>
                <a:spcPct val="100000"/>
              </a:lnSpc>
              <a:spcBef>
                <a:spcPts val="0"/>
              </a:spcBef>
              <a:spcAft>
                <a:spcPts val="0"/>
              </a:spcAft>
              <a:buClr>
                <a:srgbClr val="888888"/>
              </a:buClr>
              <a:buSzPts val="1100"/>
              <a:buFont typeface="Calibri"/>
              <a:buNone/>
              <a:defRPr/>
            </a:lvl8pPr>
            <a:lvl9pPr marL="0" lvl="8" indent="0" algn="r">
              <a:lnSpc>
                <a:spcPct val="100000"/>
              </a:lnSpc>
              <a:spcBef>
                <a:spcPts val="0"/>
              </a:spcBef>
              <a:spcAft>
                <a:spcPts val="0"/>
              </a:spcAft>
              <a:buClr>
                <a:srgbClr val="888888"/>
              </a:buClr>
              <a:buSzPts val="1100"/>
              <a:buFont typeface="Calibri"/>
              <a:buNone/>
              <a:defRPr/>
            </a:lvl9pPr>
          </a:lstStyle>
          <a:p>
            <a:pPr marL="0" lvl="0" indent="0" algn="r" rtl="0">
              <a:spcBef>
                <a:spcPts val="0"/>
              </a:spcBef>
              <a:spcAft>
                <a:spcPts val="0"/>
              </a:spcAft>
              <a:buNone/>
            </a:pPr>
            <a:fld id="{00000000-1234-1234-1234-123412341234}" type="slidenum">
              <a:rPr lang="en-GB"/>
              <a:t>‹#›</a:t>
            </a:fld>
            <a:endParaRPr/>
          </a:p>
        </p:txBody>
      </p:sp>
      <p:pic>
        <p:nvPicPr>
          <p:cNvPr id="19" name="Google Shape;19;p16" descr="Logo&#10;&#10;Description automatically generated"/>
          <p:cNvPicPr preferRelativeResize="0"/>
          <p:nvPr/>
        </p:nvPicPr>
        <p:blipFill rotWithShape="1">
          <a:blip r:embed="rId4">
            <a:alphaModFix/>
          </a:blip>
          <a:srcRect/>
          <a:stretch/>
        </p:blipFill>
        <p:spPr>
          <a:xfrm>
            <a:off x="2130878" y="1548918"/>
            <a:ext cx="9383259" cy="269997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63"/>
        <p:cNvGrpSpPr/>
        <p:nvPr/>
      </p:nvGrpSpPr>
      <p:grpSpPr>
        <a:xfrm>
          <a:off x="0" y="0"/>
          <a:ext cx="0" cy="0"/>
          <a:chOff x="0" y="0"/>
          <a:chExt cx="0" cy="0"/>
        </a:xfrm>
      </p:grpSpPr>
      <p:sp>
        <p:nvSpPr>
          <p:cNvPr id="64" name="Google Shape;64;p27"/>
          <p:cNvSpPr txBox="1">
            <a:spLocks noGrp="1"/>
          </p:cNvSpPr>
          <p:nvPr>
            <p:ph type="title"/>
          </p:nvPr>
        </p:nvSpPr>
        <p:spPr>
          <a:xfrm>
            <a:off x="793096" y="432012"/>
            <a:ext cx="3713610" cy="1512042"/>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000"/>
              <a:buFont typeface="Calibri"/>
              <a:buNone/>
              <a:defRPr sz="3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5" name="Google Shape;65;p27"/>
          <p:cNvSpPr txBox="1">
            <a:spLocks noGrp="1"/>
          </p:cNvSpPr>
          <p:nvPr>
            <p:ph type="body" idx="1"/>
          </p:nvPr>
        </p:nvSpPr>
        <p:spPr>
          <a:xfrm>
            <a:off x="4895008" y="933027"/>
            <a:ext cx="5829034" cy="4605125"/>
          </a:xfrm>
          <a:prstGeom prst="rect">
            <a:avLst/>
          </a:prstGeom>
          <a:noFill/>
          <a:ln>
            <a:noFill/>
          </a:ln>
        </p:spPr>
        <p:txBody>
          <a:bodyPr spcFirstLastPara="1" wrap="square" lIns="45700" tIns="45700" rIns="45700" bIns="45700" anchor="t" anchorCtr="0">
            <a:normAutofit/>
          </a:bodyPr>
          <a:lstStyle>
            <a:lvl1pPr marL="457200" lvl="0" indent="-419100" algn="l">
              <a:lnSpc>
                <a:spcPct val="90000"/>
              </a:lnSpc>
              <a:spcBef>
                <a:spcPts val="900"/>
              </a:spcBef>
              <a:spcAft>
                <a:spcPts val="0"/>
              </a:spcAft>
              <a:buClr>
                <a:srgbClr val="000000"/>
              </a:buClr>
              <a:buSzPts val="3000"/>
              <a:buChar char="•"/>
              <a:defRPr sz="3000"/>
            </a:lvl1pPr>
            <a:lvl2pPr marL="914400" lvl="1" indent="-419100" algn="l">
              <a:lnSpc>
                <a:spcPct val="90000"/>
              </a:lnSpc>
              <a:spcBef>
                <a:spcPts val="900"/>
              </a:spcBef>
              <a:spcAft>
                <a:spcPts val="0"/>
              </a:spcAft>
              <a:buClr>
                <a:srgbClr val="000000"/>
              </a:buClr>
              <a:buSzPts val="3000"/>
              <a:buChar char="•"/>
              <a:defRPr sz="3000"/>
            </a:lvl2pPr>
            <a:lvl3pPr marL="1371600" lvl="2" indent="-419100" algn="l">
              <a:lnSpc>
                <a:spcPct val="90000"/>
              </a:lnSpc>
              <a:spcBef>
                <a:spcPts val="900"/>
              </a:spcBef>
              <a:spcAft>
                <a:spcPts val="0"/>
              </a:spcAft>
              <a:buClr>
                <a:srgbClr val="000000"/>
              </a:buClr>
              <a:buSzPts val="3000"/>
              <a:buChar char="•"/>
              <a:defRPr sz="3000"/>
            </a:lvl3pPr>
            <a:lvl4pPr marL="1828800" lvl="3" indent="-419100" algn="l">
              <a:lnSpc>
                <a:spcPct val="90000"/>
              </a:lnSpc>
              <a:spcBef>
                <a:spcPts val="900"/>
              </a:spcBef>
              <a:spcAft>
                <a:spcPts val="0"/>
              </a:spcAft>
              <a:buClr>
                <a:srgbClr val="000000"/>
              </a:buClr>
              <a:buSzPts val="3000"/>
              <a:buChar char="•"/>
              <a:defRPr sz="3000"/>
            </a:lvl4pPr>
            <a:lvl5pPr marL="2286000" lvl="4" indent="-419100" algn="l">
              <a:lnSpc>
                <a:spcPct val="90000"/>
              </a:lnSpc>
              <a:spcBef>
                <a:spcPts val="900"/>
              </a:spcBef>
              <a:spcAft>
                <a:spcPts val="0"/>
              </a:spcAft>
              <a:buClr>
                <a:srgbClr val="000000"/>
              </a:buClr>
              <a:buSzPts val="3000"/>
              <a:buChar char="•"/>
              <a:defRPr sz="3000"/>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66" name="Google Shape;66;p27"/>
          <p:cNvSpPr txBox="1">
            <a:spLocks noGrp="1"/>
          </p:cNvSpPr>
          <p:nvPr>
            <p:ph type="body" idx="2"/>
          </p:nvPr>
        </p:nvSpPr>
        <p:spPr>
          <a:xfrm>
            <a:off x="793096" y="1944053"/>
            <a:ext cx="3713611" cy="3601599"/>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900"/>
              </a:spcBef>
              <a:spcAft>
                <a:spcPts val="0"/>
              </a:spcAft>
              <a:buClr>
                <a:srgbClr val="000000"/>
              </a:buClr>
              <a:buSzPts val="1500"/>
              <a:buFont typeface="Calibri"/>
              <a:buNone/>
              <a:defRPr sz="1500"/>
            </a:lvl1pPr>
            <a:lvl2pPr marL="914400" lvl="1" indent="-342900" algn="l">
              <a:lnSpc>
                <a:spcPct val="90000"/>
              </a:lnSpc>
              <a:spcBef>
                <a:spcPts val="900"/>
              </a:spcBef>
              <a:spcAft>
                <a:spcPts val="0"/>
              </a:spcAft>
              <a:buClr>
                <a:srgbClr val="000000"/>
              </a:buClr>
              <a:buSzPts val="1800"/>
              <a:buChar char="•"/>
              <a:defRPr/>
            </a:lvl2pPr>
            <a:lvl3pPr marL="1371600" lvl="2" indent="-342900" algn="l">
              <a:lnSpc>
                <a:spcPct val="90000"/>
              </a:lnSpc>
              <a:spcBef>
                <a:spcPts val="900"/>
              </a:spcBef>
              <a:spcAft>
                <a:spcPts val="0"/>
              </a:spcAft>
              <a:buClr>
                <a:srgbClr val="000000"/>
              </a:buClr>
              <a:buSzPts val="1800"/>
              <a:buChar char="•"/>
              <a:defRPr/>
            </a:lvl3pPr>
            <a:lvl4pPr marL="1828800" lvl="3" indent="-342900" algn="l">
              <a:lnSpc>
                <a:spcPct val="90000"/>
              </a:lnSpc>
              <a:spcBef>
                <a:spcPts val="900"/>
              </a:spcBef>
              <a:spcAft>
                <a:spcPts val="0"/>
              </a:spcAft>
              <a:buClr>
                <a:srgbClr val="000000"/>
              </a:buClr>
              <a:buSzPts val="1800"/>
              <a:buChar char="•"/>
              <a:defRPr/>
            </a:lvl4pPr>
            <a:lvl5pPr marL="2286000" lvl="4" indent="-342900" algn="l">
              <a:lnSpc>
                <a:spcPct val="90000"/>
              </a:lnSpc>
              <a:spcBef>
                <a:spcPts val="900"/>
              </a:spcBef>
              <a:spcAft>
                <a:spcPts val="0"/>
              </a:spcAft>
              <a:buClr>
                <a:srgbClr val="000000"/>
              </a:buClr>
              <a:buSzPts val="1800"/>
              <a:buChar char="•"/>
              <a:defRPr/>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67" name="Google Shape;67;p27"/>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n con título">
  <p:cSld name="Imagen con título">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793096" y="432012"/>
            <a:ext cx="3713610" cy="1512042"/>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000"/>
              <a:buFont typeface="Calibri"/>
              <a:buNone/>
              <a:defRPr sz="3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0" name="Google Shape;70;p28"/>
          <p:cNvSpPr>
            <a:spLocks noGrp="1"/>
          </p:cNvSpPr>
          <p:nvPr>
            <p:ph type="pic" idx="2"/>
          </p:nvPr>
        </p:nvSpPr>
        <p:spPr>
          <a:xfrm>
            <a:off x="4895008" y="933027"/>
            <a:ext cx="5829034" cy="4605125"/>
          </a:xfrm>
          <a:prstGeom prst="rect">
            <a:avLst/>
          </a:prstGeom>
          <a:noFill/>
          <a:ln>
            <a:noFill/>
          </a:ln>
        </p:spPr>
      </p:sp>
      <p:sp>
        <p:nvSpPr>
          <p:cNvPr id="71" name="Google Shape;71;p28"/>
          <p:cNvSpPr txBox="1">
            <a:spLocks noGrp="1"/>
          </p:cNvSpPr>
          <p:nvPr>
            <p:ph type="body" idx="1"/>
          </p:nvPr>
        </p:nvSpPr>
        <p:spPr>
          <a:xfrm>
            <a:off x="793096" y="1944053"/>
            <a:ext cx="3713610" cy="3601599"/>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900"/>
              </a:spcBef>
              <a:spcAft>
                <a:spcPts val="0"/>
              </a:spcAft>
              <a:buClr>
                <a:srgbClr val="000000"/>
              </a:buClr>
              <a:buSzPts val="1500"/>
              <a:buFont typeface="Calibri"/>
              <a:buNone/>
              <a:defRPr sz="1500"/>
            </a:lvl1pPr>
            <a:lvl2pPr marL="914400" lvl="1" indent="-228600" algn="l">
              <a:lnSpc>
                <a:spcPct val="90000"/>
              </a:lnSpc>
              <a:spcBef>
                <a:spcPts val="900"/>
              </a:spcBef>
              <a:spcAft>
                <a:spcPts val="0"/>
              </a:spcAft>
              <a:buClr>
                <a:srgbClr val="000000"/>
              </a:buClr>
              <a:buSzPts val="1500"/>
              <a:buFont typeface="Calibri"/>
              <a:buNone/>
              <a:defRPr sz="1500"/>
            </a:lvl2pPr>
            <a:lvl3pPr marL="1371600" lvl="2" indent="-228600" algn="l">
              <a:lnSpc>
                <a:spcPct val="90000"/>
              </a:lnSpc>
              <a:spcBef>
                <a:spcPts val="900"/>
              </a:spcBef>
              <a:spcAft>
                <a:spcPts val="0"/>
              </a:spcAft>
              <a:buClr>
                <a:srgbClr val="000000"/>
              </a:buClr>
              <a:buSzPts val="1500"/>
              <a:buFont typeface="Calibri"/>
              <a:buNone/>
              <a:defRPr sz="1500"/>
            </a:lvl3pPr>
            <a:lvl4pPr marL="1828800" lvl="3" indent="-228600" algn="l">
              <a:lnSpc>
                <a:spcPct val="90000"/>
              </a:lnSpc>
              <a:spcBef>
                <a:spcPts val="900"/>
              </a:spcBef>
              <a:spcAft>
                <a:spcPts val="0"/>
              </a:spcAft>
              <a:buClr>
                <a:srgbClr val="000000"/>
              </a:buClr>
              <a:buSzPts val="1500"/>
              <a:buFont typeface="Calibri"/>
              <a:buNone/>
              <a:defRPr sz="1500"/>
            </a:lvl4pPr>
            <a:lvl5pPr marL="2286000" lvl="4" indent="-228600" algn="l">
              <a:lnSpc>
                <a:spcPct val="90000"/>
              </a:lnSpc>
              <a:spcBef>
                <a:spcPts val="900"/>
              </a:spcBef>
              <a:spcAft>
                <a:spcPts val="0"/>
              </a:spcAft>
              <a:buClr>
                <a:srgbClr val="000000"/>
              </a:buClr>
              <a:buSzPts val="1500"/>
              <a:buFont typeface="Calibri"/>
              <a:buNone/>
              <a:defRPr sz="1500"/>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72" name="Google Shape;72;p28"/>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texto vertical">
  <p:cSld name="Título y texto vertical">
    <p:spTree>
      <p:nvGrpSpPr>
        <p:cNvPr id="1" name="Shape 73"/>
        <p:cNvGrpSpPr/>
        <p:nvPr/>
      </p:nvGrpSpPr>
      <p:grpSpPr>
        <a:xfrm>
          <a:off x="0" y="0"/>
          <a:ext cx="0" cy="0"/>
          <a:chOff x="0" y="0"/>
          <a:chExt cx="0" cy="0"/>
        </a:xfrm>
      </p:grpSpPr>
      <p:sp>
        <p:nvSpPr>
          <p:cNvPr id="74" name="Google Shape;74;p29"/>
          <p:cNvSpPr txBox="1">
            <a:spLocks noGrp="1"/>
          </p:cNvSpPr>
          <p:nvPr>
            <p:ph type="title"/>
          </p:nvPr>
        </p:nvSpPr>
        <p:spPr>
          <a:xfrm>
            <a:off x="791596" y="345010"/>
            <a:ext cx="9930947" cy="12525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5" name="Google Shape;75;p29"/>
          <p:cNvSpPr txBox="1">
            <a:spLocks noGrp="1"/>
          </p:cNvSpPr>
          <p:nvPr>
            <p:ph type="body" idx="1"/>
          </p:nvPr>
        </p:nvSpPr>
        <p:spPr>
          <a:xfrm>
            <a:off x="791596" y="1725046"/>
            <a:ext cx="9930947" cy="411161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Clr>
                <a:srgbClr val="000000"/>
              </a:buClr>
              <a:buSzPts val="1800"/>
              <a:buChar char="•"/>
              <a:defRPr/>
            </a:lvl1pPr>
            <a:lvl2pPr marL="914400" lvl="1" indent="-342900" algn="l">
              <a:lnSpc>
                <a:spcPct val="90000"/>
              </a:lnSpc>
              <a:spcBef>
                <a:spcPts val="900"/>
              </a:spcBef>
              <a:spcAft>
                <a:spcPts val="0"/>
              </a:spcAft>
              <a:buClr>
                <a:srgbClr val="000000"/>
              </a:buClr>
              <a:buSzPts val="1800"/>
              <a:buChar char="•"/>
              <a:defRPr/>
            </a:lvl2pPr>
            <a:lvl3pPr marL="1371600" lvl="2" indent="-342900" algn="l">
              <a:lnSpc>
                <a:spcPct val="90000"/>
              </a:lnSpc>
              <a:spcBef>
                <a:spcPts val="900"/>
              </a:spcBef>
              <a:spcAft>
                <a:spcPts val="0"/>
              </a:spcAft>
              <a:buClr>
                <a:srgbClr val="000000"/>
              </a:buClr>
              <a:buSzPts val="1800"/>
              <a:buChar char="•"/>
              <a:defRPr/>
            </a:lvl3pPr>
            <a:lvl4pPr marL="1828800" lvl="3" indent="-342900" algn="l">
              <a:lnSpc>
                <a:spcPct val="90000"/>
              </a:lnSpc>
              <a:spcBef>
                <a:spcPts val="900"/>
              </a:spcBef>
              <a:spcAft>
                <a:spcPts val="0"/>
              </a:spcAft>
              <a:buClr>
                <a:srgbClr val="000000"/>
              </a:buClr>
              <a:buSzPts val="1800"/>
              <a:buChar char="•"/>
              <a:defRPr/>
            </a:lvl4pPr>
            <a:lvl5pPr marL="2286000" lvl="4" indent="-342900" algn="l">
              <a:lnSpc>
                <a:spcPct val="90000"/>
              </a:lnSpc>
              <a:spcBef>
                <a:spcPts val="900"/>
              </a:spcBef>
              <a:spcAft>
                <a:spcPts val="0"/>
              </a:spcAft>
              <a:buClr>
                <a:srgbClr val="000000"/>
              </a:buClr>
              <a:buSzPts val="1800"/>
              <a:buChar char="•"/>
              <a:defRPr/>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76" name="Google Shape;76;p29"/>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vertical y texto">
  <p:cSld name="Título vertical y texto">
    <p:spTree>
      <p:nvGrpSpPr>
        <p:cNvPr id="1" name="Shape 77"/>
        <p:cNvGrpSpPr/>
        <p:nvPr/>
      </p:nvGrpSpPr>
      <p:grpSpPr>
        <a:xfrm>
          <a:off x="0" y="0"/>
          <a:ext cx="0" cy="0"/>
          <a:chOff x="0" y="0"/>
          <a:chExt cx="0" cy="0"/>
        </a:xfrm>
      </p:grpSpPr>
      <p:sp>
        <p:nvSpPr>
          <p:cNvPr id="78" name="Google Shape;78;p30"/>
          <p:cNvSpPr txBox="1">
            <a:spLocks noGrp="1"/>
          </p:cNvSpPr>
          <p:nvPr>
            <p:ph type="title"/>
          </p:nvPr>
        </p:nvSpPr>
        <p:spPr>
          <a:xfrm>
            <a:off x="8239805" y="345010"/>
            <a:ext cx="2482737" cy="5491649"/>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9" name="Google Shape;79;p30"/>
          <p:cNvSpPr txBox="1">
            <a:spLocks noGrp="1"/>
          </p:cNvSpPr>
          <p:nvPr>
            <p:ph type="body" idx="1"/>
          </p:nvPr>
        </p:nvSpPr>
        <p:spPr>
          <a:xfrm>
            <a:off x="791596" y="345010"/>
            <a:ext cx="7304284" cy="549164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Clr>
                <a:srgbClr val="000000"/>
              </a:buClr>
              <a:buSzPts val="1800"/>
              <a:buChar char="•"/>
              <a:defRPr/>
            </a:lvl1pPr>
            <a:lvl2pPr marL="914400" lvl="1" indent="-342900" algn="l">
              <a:lnSpc>
                <a:spcPct val="90000"/>
              </a:lnSpc>
              <a:spcBef>
                <a:spcPts val="900"/>
              </a:spcBef>
              <a:spcAft>
                <a:spcPts val="0"/>
              </a:spcAft>
              <a:buClr>
                <a:srgbClr val="000000"/>
              </a:buClr>
              <a:buSzPts val="1800"/>
              <a:buChar char="•"/>
              <a:defRPr/>
            </a:lvl2pPr>
            <a:lvl3pPr marL="1371600" lvl="2" indent="-342900" algn="l">
              <a:lnSpc>
                <a:spcPct val="90000"/>
              </a:lnSpc>
              <a:spcBef>
                <a:spcPts val="900"/>
              </a:spcBef>
              <a:spcAft>
                <a:spcPts val="0"/>
              </a:spcAft>
              <a:buClr>
                <a:srgbClr val="000000"/>
              </a:buClr>
              <a:buSzPts val="1800"/>
              <a:buChar char="•"/>
              <a:defRPr/>
            </a:lvl3pPr>
            <a:lvl4pPr marL="1828800" lvl="3" indent="-342900" algn="l">
              <a:lnSpc>
                <a:spcPct val="90000"/>
              </a:lnSpc>
              <a:spcBef>
                <a:spcPts val="900"/>
              </a:spcBef>
              <a:spcAft>
                <a:spcPts val="0"/>
              </a:spcAft>
              <a:buClr>
                <a:srgbClr val="000000"/>
              </a:buClr>
              <a:buSzPts val="1800"/>
              <a:buChar char="•"/>
              <a:defRPr/>
            </a:lvl4pPr>
            <a:lvl5pPr marL="2286000" lvl="4" indent="-342900" algn="l">
              <a:lnSpc>
                <a:spcPct val="90000"/>
              </a:lnSpc>
              <a:spcBef>
                <a:spcPts val="900"/>
              </a:spcBef>
              <a:spcAft>
                <a:spcPts val="0"/>
              </a:spcAft>
              <a:buClr>
                <a:srgbClr val="000000"/>
              </a:buClr>
              <a:buSzPts val="1800"/>
              <a:buChar char="•"/>
              <a:defRPr/>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80" name="Google Shape;80;p30"/>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81"/>
        <p:cNvGrpSpPr/>
        <p:nvPr/>
      </p:nvGrpSpPr>
      <p:grpSpPr>
        <a:xfrm>
          <a:off x="0" y="0"/>
          <a:ext cx="0" cy="0"/>
          <a:chOff x="0" y="0"/>
          <a:chExt cx="0" cy="0"/>
        </a:xfrm>
      </p:grpSpPr>
      <p:sp>
        <p:nvSpPr>
          <p:cNvPr id="82" name="Google Shape;82;p31"/>
          <p:cNvSpPr txBox="1">
            <a:spLocks noGrp="1"/>
          </p:cNvSpPr>
          <p:nvPr>
            <p:ph type="title"/>
          </p:nvPr>
        </p:nvSpPr>
        <p:spPr>
          <a:xfrm>
            <a:off x="839534" y="1041416"/>
            <a:ext cx="10254180" cy="878518"/>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000000"/>
              </a:buClr>
              <a:buSzPts val="4100"/>
              <a:buFont typeface="Calibri"/>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3" name="Google Shape;83;p31"/>
          <p:cNvSpPr txBox="1">
            <a:spLocks noGrp="1"/>
          </p:cNvSpPr>
          <p:nvPr>
            <p:ph type="body" idx="1"/>
          </p:nvPr>
        </p:nvSpPr>
        <p:spPr>
          <a:xfrm>
            <a:off x="950563" y="1663499"/>
            <a:ext cx="10254180" cy="3898523"/>
          </a:xfrm>
          <a:prstGeom prst="rect">
            <a:avLst/>
          </a:prstGeom>
          <a:noFill/>
          <a:ln>
            <a:noFill/>
          </a:ln>
        </p:spPr>
        <p:txBody>
          <a:bodyPr spcFirstLastPara="1" wrap="square" lIns="0" tIns="0" rIns="0" bIns="0" anchor="t" anchorCtr="0">
            <a:normAutofit/>
          </a:bodyPr>
          <a:lstStyle>
            <a:lvl1pPr marL="457200" lvl="0" indent="-393700" algn="l">
              <a:lnSpc>
                <a:spcPct val="90000"/>
              </a:lnSpc>
              <a:spcBef>
                <a:spcPts val="900"/>
              </a:spcBef>
              <a:spcAft>
                <a:spcPts val="0"/>
              </a:spcAft>
              <a:buClr>
                <a:srgbClr val="000000"/>
              </a:buClr>
              <a:buSzPts val="2600"/>
              <a:buFont typeface="Calibri"/>
              <a:buChar char="•"/>
              <a:defRPr/>
            </a:lvl1pPr>
            <a:lvl2pPr marL="914400" lvl="1" indent="-393700" algn="l">
              <a:lnSpc>
                <a:spcPct val="90000"/>
              </a:lnSpc>
              <a:spcBef>
                <a:spcPts val="900"/>
              </a:spcBef>
              <a:spcAft>
                <a:spcPts val="0"/>
              </a:spcAft>
              <a:buClr>
                <a:srgbClr val="000000"/>
              </a:buClr>
              <a:buSzPts val="2600"/>
              <a:buChar char="•"/>
              <a:defRPr/>
            </a:lvl2pPr>
            <a:lvl3pPr marL="1371600" lvl="2" indent="-393700" algn="l">
              <a:lnSpc>
                <a:spcPct val="90000"/>
              </a:lnSpc>
              <a:spcBef>
                <a:spcPts val="900"/>
              </a:spcBef>
              <a:spcAft>
                <a:spcPts val="0"/>
              </a:spcAft>
              <a:buClr>
                <a:srgbClr val="000000"/>
              </a:buClr>
              <a:buSzPts val="2600"/>
              <a:buChar char="•"/>
              <a:defRPr/>
            </a:lvl3pPr>
            <a:lvl4pPr marL="1828800" lvl="3" indent="-393700" algn="l">
              <a:lnSpc>
                <a:spcPct val="90000"/>
              </a:lnSpc>
              <a:spcBef>
                <a:spcPts val="900"/>
              </a:spcBef>
              <a:spcAft>
                <a:spcPts val="0"/>
              </a:spcAft>
              <a:buClr>
                <a:srgbClr val="000000"/>
              </a:buClr>
              <a:buSzPts val="2600"/>
              <a:buChar char="•"/>
              <a:defRPr/>
            </a:lvl4pPr>
            <a:lvl5pPr marL="2286000" lvl="4" indent="-342900" algn="l">
              <a:lnSpc>
                <a:spcPct val="90000"/>
              </a:lnSpc>
              <a:spcBef>
                <a:spcPts val="900"/>
              </a:spcBef>
              <a:spcAft>
                <a:spcPts val="0"/>
              </a:spcAft>
              <a:buClr>
                <a:srgbClr val="000000"/>
              </a:buClr>
              <a:buSzPts val="1800"/>
              <a:buChar char="•"/>
              <a:defRPr/>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4"/>
        <p:cNvGrpSpPr/>
        <p:nvPr/>
      </p:nvGrpSpPr>
      <p:grpSpPr>
        <a:xfrm>
          <a:off x="0" y="0"/>
          <a:ext cx="0" cy="0"/>
          <a:chOff x="0" y="0"/>
          <a:chExt cx="0" cy="0"/>
        </a:xfrm>
      </p:grpSpPr>
      <p:sp>
        <p:nvSpPr>
          <p:cNvPr id="85" name="Google Shape;85;p32"/>
          <p:cNvSpPr txBox="1">
            <a:spLocks noGrp="1"/>
          </p:cNvSpPr>
          <p:nvPr>
            <p:ph type="title"/>
          </p:nvPr>
        </p:nvSpPr>
        <p:spPr>
          <a:xfrm>
            <a:off x="791596" y="345010"/>
            <a:ext cx="9930947" cy="12525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6" name="Google Shape;86;p3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87" name="Google Shape;87;p3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88" name="Google Shape;88;p32"/>
          <p:cNvSpPr txBox="1">
            <a:spLocks noGrp="1"/>
          </p:cNvSpPr>
          <p:nvPr>
            <p:ph type="sldNum" idx="12"/>
          </p:nvPr>
        </p:nvSpPr>
        <p:spPr>
          <a:xfrm>
            <a:off x="10394570" y="6047864"/>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a:lvl1pPr>
            <a:lvl2pPr marL="0" lvl="1" indent="0" algn="r">
              <a:lnSpc>
                <a:spcPct val="100000"/>
              </a:lnSpc>
              <a:spcBef>
                <a:spcPts val="0"/>
              </a:spcBef>
              <a:spcAft>
                <a:spcPts val="0"/>
              </a:spcAft>
              <a:buClr>
                <a:srgbClr val="888888"/>
              </a:buClr>
              <a:buSzPts val="1100"/>
              <a:buFont typeface="Calibri"/>
              <a:buNone/>
              <a:defRPr/>
            </a:lvl2pPr>
            <a:lvl3pPr marL="0" lvl="2" indent="0" algn="r">
              <a:lnSpc>
                <a:spcPct val="100000"/>
              </a:lnSpc>
              <a:spcBef>
                <a:spcPts val="0"/>
              </a:spcBef>
              <a:spcAft>
                <a:spcPts val="0"/>
              </a:spcAft>
              <a:buClr>
                <a:srgbClr val="888888"/>
              </a:buClr>
              <a:buSzPts val="1100"/>
              <a:buFont typeface="Calibri"/>
              <a:buNone/>
              <a:defRPr/>
            </a:lvl3pPr>
            <a:lvl4pPr marL="0" lvl="3" indent="0" algn="r">
              <a:lnSpc>
                <a:spcPct val="100000"/>
              </a:lnSpc>
              <a:spcBef>
                <a:spcPts val="0"/>
              </a:spcBef>
              <a:spcAft>
                <a:spcPts val="0"/>
              </a:spcAft>
              <a:buClr>
                <a:srgbClr val="888888"/>
              </a:buClr>
              <a:buSzPts val="1100"/>
              <a:buFont typeface="Calibri"/>
              <a:buNone/>
              <a:defRPr/>
            </a:lvl4pPr>
            <a:lvl5pPr marL="0" lvl="4" indent="0" algn="r">
              <a:lnSpc>
                <a:spcPct val="100000"/>
              </a:lnSpc>
              <a:spcBef>
                <a:spcPts val="0"/>
              </a:spcBef>
              <a:spcAft>
                <a:spcPts val="0"/>
              </a:spcAft>
              <a:buClr>
                <a:srgbClr val="888888"/>
              </a:buClr>
              <a:buSzPts val="1100"/>
              <a:buFont typeface="Calibri"/>
              <a:buNone/>
              <a:defRPr/>
            </a:lvl5pPr>
            <a:lvl6pPr marL="0" lvl="5" indent="0" algn="r">
              <a:lnSpc>
                <a:spcPct val="100000"/>
              </a:lnSpc>
              <a:spcBef>
                <a:spcPts val="0"/>
              </a:spcBef>
              <a:spcAft>
                <a:spcPts val="0"/>
              </a:spcAft>
              <a:buClr>
                <a:srgbClr val="888888"/>
              </a:buClr>
              <a:buSzPts val="1100"/>
              <a:buFont typeface="Calibri"/>
              <a:buNone/>
              <a:defRPr/>
            </a:lvl6pPr>
            <a:lvl7pPr marL="0" lvl="6" indent="0" algn="r">
              <a:lnSpc>
                <a:spcPct val="100000"/>
              </a:lnSpc>
              <a:spcBef>
                <a:spcPts val="0"/>
              </a:spcBef>
              <a:spcAft>
                <a:spcPts val="0"/>
              </a:spcAft>
              <a:buClr>
                <a:srgbClr val="888888"/>
              </a:buClr>
              <a:buSzPts val="1100"/>
              <a:buFont typeface="Calibri"/>
              <a:buNone/>
              <a:defRPr/>
            </a:lvl7pPr>
            <a:lvl8pPr marL="0" lvl="7" indent="0" algn="r">
              <a:lnSpc>
                <a:spcPct val="100000"/>
              </a:lnSpc>
              <a:spcBef>
                <a:spcPts val="0"/>
              </a:spcBef>
              <a:spcAft>
                <a:spcPts val="0"/>
              </a:spcAft>
              <a:buClr>
                <a:srgbClr val="888888"/>
              </a:buClr>
              <a:buSzPts val="1100"/>
              <a:buFont typeface="Calibri"/>
              <a:buNone/>
              <a:defRPr/>
            </a:lvl8pPr>
            <a:lvl9pPr marL="0" lvl="8" indent="0" algn="r">
              <a:lnSpc>
                <a:spcPct val="100000"/>
              </a:lnSpc>
              <a:spcBef>
                <a:spcPts val="0"/>
              </a:spcBef>
              <a:spcAft>
                <a:spcPts val="0"/>
              </a:spcAft>
              <a:buClr>
                <a:srgbClr val="888888"/>
              </a:buClr>
              <a:buSzPts val="11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863561" y="1060528"/>
            <a:ext cx="9787019" cy="2256062"/>
          </a:xfrm>
          <a:prstGeom prst="rect">
            <a:avLst/>
          </a:prstGeom>
        </p:spPr>
        <p:txBody>
          <a:bodyPr anchor="b"/>
          <a:lstStyle>
            <a:lvl1pPr algn="ctr">
              <a:defRPr sz="5600"/>
            </a:lvl1pPr>
          </a:lstStyle>
          <a:p>
            <a:r>
              <a:t>Texto del título</a:t>
            </a:r>
          </a:p>
        </p:txBody>
      </p:sp>
      <p:sp>
        <p:nvSpPr>
          <p:cNvPr id="12" name="Nivel de texto 1…"/>
          <p:cNvSpPr txBox="1">
            <a:spLocks noGrp="1"/>
          </p:cNvSpPr>
          <p:nvPr>
            <p:ph type="body" sz="quarter" idx="1"/>
          </p:nvPr>
        </p:nvSpPr>
        <p:spPr>
          <a:xfrm>
            <a:off x="1439267" y="3403592"/>
            <a:ext cx="8635605" cy="1564543"/>
          </a:xfrm>
          <a:prstGeom prst="rect">
            <a:avLst/>
          </a:prstGeom>
        </p:spPr>
        <p:txBody>
          <a:bodyPr/>
          <a:lstStyle>
            <a:lvl1pPr marL="0" indent="0" algn="ctr">
              <a:buSzTx/>
              <a:buFontTx/>
              <a:buNone/>
              <a:defRPr sz="2200"/>
            </a:lvl1pPr>
            <a:lvl2pPr marL="0" indent="432007" algn="ctr">
              <a:buSzTx/>
              <a:buFontTx/>
              <a:buNone/>
              <a:defRPr sz="2200"/>
            </a:lvl2pPr>
            <a:lvl3pPr marL="0" indent="864017" algn="ctr">
              <a:buSzTx/>
              <a:buFontTx/>
              <a:buNone/>
              <a:defRPr sz="2200"/>
            </a:lvl3pPr>
            <a:lvl4pPr marL="0" indent="1296024" algn="ctr">
              <a:buSzTx/>
              <a:buFontTx/>
              <a:buNone/>
              <a:defRPr sz="2200"/>
            </a:lvl4pPr>
            <a:lvl5pPr marL="0" indent="1728033" algn="ctr">
              <a:buSzTx/>
              <a:buFontTx/>
              <a:buNone/>
              <a:defRPr sz="22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785601" y="1615545"/>
            <a:ext cx="9930946" cy="2695574"/>
          </a:xfrm>
          <a:prstGeom prst="rect">
            <a:avLst/>
          </a:prstGeom>
        </p:spPr>
        <p:txBody>
          <a:bodyPr anchor="b"/>
          <a:lstStyle>
            <a:lvl1pPr>
              <a:defRPr sz="5600"/>
            </a:lvl1pPr>
          </a:lstStyle>
          <a:p>
            <a:r>
              <a:t>Texto del título</a:t>
            </a:r>
          </a:p>
        </p:txBody>
      </p:sp>
      <p:sp>
        <p:nvSpPr>
          <p:cNvPr id="30" name="Nivel de texto 1…"/>
          <p:cNvSpPr txBox="1">
            <a:spLocks noGrp="1"/>
          </p:cNvSpPr>
          <p:nvPr>
            <p:ph type="body" sz="quarter" idx="1"/>
          </p:nvPr>
        </p:nvSpPr>
        <p:spPr>
          <a:xfrm>
            <a:off x="785601" y="4336620"/>
            <a:ext cx="9930946" cy="1417539"/>
          </a:xfrm>
          <a:prstGeom prst="rect">
            <a:avLst/>
          </a:prstGeom>
        </p:spPr>
        <p:txBody>
          <a:bodyPr/>
          <a:lstStyle>
            <a:lvl1pPr marL="0" indent="0">
              <a:buSzTx/>
              <a:buFontTx/>
              <a:buNone/>
              <a:defRPr sz="2200"/>
            </a:lvl1pPr>
            <a:lvl2pPr marL="0" indent="432007">
              <a:buSzTx/>
              <a:buFontTx/>
              <a:buNone/>
              <a:defRPr sz="2200"/>
            </a:lvl2pPr>
            <a:lvl3pPr marL="0" indent="864017">
              <a:buSzTx/>
              <a:buFontTx/>
              <a:buNone/>
              <a:defRPr sz="2200"/>
            </a:lvl3pPr>
            <a:lvl4pPr marL="0" indent="1296024">
              <a:buSzTx/>
              <a:buFontTx/>
              <a:buNone/>
              <a:defRPr sz="2200"/>
            </a:lvl4pPr>
            <a:lvl5pPr marL="0" indent="1728033">
              <a:buSzTx/>
              <a:buFontTx/>
              <a:buNone/>
              <a:defRPr sz="2200"/>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791596" y="1725046"/>
            <a:ext cx="4893510" cy="411161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793097" y="345010"/>
            <a:ext cx="9930946" cy="1252536"/>
          </a:xfrm>
          <a:prstGeom prst="rect">
            <a:avLst/>
          </a:prstGeom>
        </p:spPr>
        <p:txBody>
          <a:bodyPr/>
          <a:lstStyle/>
          <a:p>
            <a:r>
              <a:t>Texto del título</a:t>
            </a:r>
          </a:p>
        </p:txBody>
      </p:sp>
      <p:sp>
        <p:nvSpPr>
          <p:cNvPr id="48" name="Nivel de texto 1…"/>
          <p:cNvSpPr txBox="1">
            <a:spLocks noGrp="1"/>
          </p:cNvSpPr>
          <p:nvPr>
            <p:ph type="body" sz="quarter" idx="1"/>
          </p:nvPr>
        </p:nvSpPr>
        <p:spPr>
          <a:xfrm>
            <a:off x="793098" y="1588542"/>
            <a:ext cx="4871021" cy="778522"/>
          </a:xfrm>
          <a:prstGeom prst="rect">
            <a:avLst/>
          </a:prstGeom>
        </p:spPr>
        <p:txBody>
          <a:bodyPr anchor="b"/>
          <a:lstStyle>
            <a:lvl1pPr marL="0" indent="0">
              <a:buSzTx/>
              <a:buFontTx/>
              <a:buNone/>
              <a:defRPr sz="2200" b="1"/>
            </a:lvl1pPr>
            <a:lvl2pPr marL="0" indent="432007">
              <a:buSzTx/>
              <a:buFontTx/>
              <a:buNone/>
              <a:defRPr sz="2200" b="1"/>
            </a:lvl2pPr>
            <a:lvl3pPr marL="0" indent="864017">
              <a:buSzTx/>
              <a:buFontTx/>
              <a:buNone/>
              <a:defRPr sz="2200" b="1"/>
            </a:lvl3pPr>
            <a:lvl4pPr marL="0" indent="1296024">
              <a:buSzTx/>
              <a:buFontTx/>
              <a:buNone/>
              <a:defRPr sz="2200" b="1"/>
            </a:lvl4pPr>
            <a:lvl5pPr marL="0" indent="1728033">
              <a:buSzTx/>
              <a:buFontTx/>
              <a:buNone/>
              <a:defRPr sz="2200" b="1"/>
            </a:lvl5pPr>
          </a:lstStyle>
          <a:p>
            <a:r>
              <a:t>Nivel de texto 1</a:t>
            </a:r>
          </a:p>
          <a:p>
            <a:pPr lvl="1"/>
            <a:r>
              <a:t>Nivel de texto 2</a:t>
            </a:r>
          </a:p>
          <a:p>
            <a:pPr lvl="2"/>
            <a:r>
              <a:t>Nivel de texto 3</a:t>
            </a:r>
          </a:p>
          <a:p>
            <a:pPr lvl="3"/>
            <a:r>
              <a:t>Nivel de texto 4</a:t>
            </a:r>
          </a:p>
          <a:p>
            <a:pPr lvl="4"/>
            <a:r>
              <a:t>Nivel de texto 5</a:t>
            </a:r>
          </a:p>
        </p:txBody>
      </p:sp>
      <p:sp>
        <p:nvSpPr>
          <p:cNvPr id="49" name="Text Placeholder 4"/>
          <p:cNvSpPr>
            <a:spLocks noGrp="1"/>
          </p:cNvSpPr>
          <p:nvPr>
            <p:ph type="body" sz="quarter" idx="13"/>
          </p:nvPr>
        </p:nvSpPr>
        <p:spPr>
          <a:xfrm>
            <a:off x="5829032" y="1588542"/>
            <a:ext cx="4895010" cy="778522"/>
          </a:xfrm>
          <a:prstGeom prst="rect">
            <a:avLst/>
          </a:prstGeom>
        </p:spPr>
        <p:txBody>
          <a:bodyPr anchor="b"/>
          <a:lstStyle/>
          <a:p>
            <a:pPr marL="0" indent="0">
              <a:buSzTx/>
              <a:buFontTx/>
              <a:buNone/>
              <a:defRPr sz="22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0"/>
        <p:cNvGrpSpPr/>
        <p:nvPr/>
      </p:nvGrpSpPr>
      <p:grpSpPr>
        <a:xfrm>
          <a:off x="0" y="0"/>
          <a:ext cx="0" cy="0"/>
          <a:chOff x="0" y="0"/>
          <a:chExt cx="0" cy="0"/>
        </a:xfrm>
      </p:grpSpPr>
      <p:sp>
        <p:nvSpPr>
          <p:cNvPr id="21" name="Google Shape;21;p17"/>
          <p:cNvSpPr txBox="1">
            <a:spLocks noGrp="1"/>
          </p:cNvSpPr>
          <p:nvPr>
            <p:ph type="sldNum" idx="12"/>
          </p:nvPr>
        </p:nvSpPr>
        <p:spPr>
          <a:xfrm>
            <a:off x="10463500" y="6047865"/>
            <a:ext cx="25904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a:lvl1pPr>
            <a:lvl2pPr marL="0" lvl="1" indent="0" algn="r">
              <a:lnSpc>
                <a:spcPct val="100000"/>
              </a:lnSpc>
              <a:spcBef>
                <a:spcPts val="0"/>
              </a:spcBef>
              <a:spcAft>
                <a:spcPts val="0"/>
              </a:spcAft>
              <a:buClr>
                <a:srgbClr val="888888"/>
              </a:buClr>
              <a:buSzPts val="1100"/>
              <a:buFont typeface="Calibri"/>
              <a:buNone/>
              <a:defRPr/>
            </a:lvl2pPr>
            <a:lvl3pPr marL="0" lvl="2" indent="0" algn="r">
              <a:lnSpc>
                <a:spcPct val="100000"/>
              </a:lnSpc>
              <a:spcBef>
                <a:spcPts val="0"/>
              </a:spcBef>
              <a:spcAft>
                <a:spcPts val="0"/>
              </a:spcAft>
              <a:buClr>
                <a:srgbClr val="888888"/>
              </a:buClr>
              <a:buSzPts val="1100"/>
              <a:buFont typeface="Calibri"/>
              <a:buNone/>
              <a:defRPr/>
            </a:lvl3pPr>
            <a:lvl4pPr marL="0" lvl="3" indent="0" algn="r">
              <a:lnSpc>
                <a:spcPct val="100000"/>
              </a:lnSpc>
              <a:spcBef>
                <a:spcPts val="0"/>
              </a:spcBef>
              <a:spcAft>
                <a:spcPts val="0"/>
              </a:spcAft>
              <a:buClr>
                <a:srgbClr val="888888"/>
              </a:buClr>
              <a:buSzPts val="1100"/>
              <a:buFont typeface="Calibri"/>
              <a:buNone/>
              <a:defRPr/>
            </a:lvl4pPr>
            <a:lvl5pPr marL="0" lvl="4" indent="0" algn="r">
              <a:lnSpc>
                <a:spcPct val="100000"/>
              </a:lnSpc>
              <a:spcBef>
                <a:spcPts val="0"/>
              </a:spcBef>
              <a:spcAft>
                <a:spcPts val="0"/>
              </a:spcAft>
              <a:buClr>
                <a:srgbClr val="888888"/>
              </a:buClr>
              <a:buSzPts val="1100"/>
              <a:buFont typeface="Calibri"/>
              <a:buNone/>
              <a:defRPr/>
            </a:lvl5pPr>
            <a:lvl6pPr marL="0" lvl="5" indent="0" algn="r">
              <a:lnSpc>
                <a:spcPct val="100000"/>
              </a:lnSpc>
              <a:spcBef>
                <a:spcPts val="0"/>
              </a:spcBef>
              <a:spcAft>
                <a:spcPts val="0"/>
              </a:spcAft>
              <a:buClr>
                <a:srgbClr val="888888"/>
              </a:buClr>
              <a:buSzPts val="1100"/>
              <a:buFont typeface="Calibri"/>
              <a:buNone/>
              <a:defRPr/>
            </a:lvl6pPr>
            <a:lvl7pPr marL="0" lvl="6" indent="0" algn="r">
              <a:lnSpc>
                <a:spcPct val="100000"/>
              </a:lnSpc>
              <a:spcBef>
                <a:spcPts val="0"/>
              </a:spcBef>
              <a:spcAft>
                <a:spcPts val="0"/>
              </a:spcAft>
              <a:buClr>
                <a:srgbClr val="888888"/>
              </a:buClr>
              <a:buSzPts val="1100"/>
              <a:buFont typeface="Calibri"/>
              <a:buNone/>
              <a:defRPr/>
            </a:lvl7pPr>
            <a:lvl8pPr marL="0" lvl="7" indent="0" algn="r">
              <a:lnSpc>
                <a:spcPct val="100000"/>
              </a:lnSpc>
              <a:spcBef>
                <a:spcPts val="0"/>
              </a:spcBef>
              <a:spcAft>
                <a:spcPts val="0"/>
              </a:spcAft>
              <a:buClr>
                <a:srgbClr val="888888"/>
              </a:buClr>
              <a:buSzPts val="1100"/>
              <a:buFont typeface="Calibri"/>
              <a:buNone/>
              <a:defRPr/>
            </a:lvl8pPr>
            <a:lvl9pPr marL="0" lvl="8" indent="0" algn="r">
              <a:lnSpc>
                <a:spcPct val="100000"/>
              </a:lnSpc>
              <a:spcBef>
                <a:spcPts val="0"/>
              </a:spcBef>
              <a:spcAft>
                <a:spcPts val="0"/>
              </a:spcAft>
              <a:buClr>
                <a:srgbClr val="888888"/>
              </a:buClr>
              <a:buSzPts val="11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793096" y="432012"/>
            <a:ext cx="3713610" cy="1512042"/>
          </a:xfrm>
          <a:prstGeom prst="rect">
            <a:avLst/>
          </a:prstGeom>
        </p:spPr>
        <p:txBody>
          <a:bodyPr anchor="b"/>
          <a:lstStyle>
            <a:lvl1pPr>
              <a:defRPr sz="3000"/>
            </a:lvl1pPr>
          </a:lstStyle>
          <a:p>
            <a:r>
              <a:t>Texto del título</a:t>
            </a:r>
          </a:p>
        </p:txBody>
      </p:sp>
      <p:sp>
        <p:nvSpPr>
          <p:cNvPr id="73" name="Nivel de texto 1…"/>
          <p:cNvSpPr txBox="1">
            <a:spLocks noGrp="1"/>
          </p:cNvSpPr>
          <p:nvPr>
            <p:ph type="body" sz="half" idx="1"/>
          </p:nvPr>
        </p:nvSpPr>
        <p:spPr>
          <a:xfrm>
            <a:off x="4895008" y="933027"/>
            <a:ext cx="5829034" cy="4605125"/>
          </a:xfrm>
          <a:prstGeom prst="rect">
            <a:avLst/>
          </a:prstGeom>
        </p:spPr>
        <p:txBody>
          <a:bodyPr/>
          <a:lstStyle>
            <a:lvl1pPr>
              <a:defRPr sz="3000"/>
            </a:lvl1pPr>
            <a:lvl2pPr marL="681243" indent="-249235">
              <a:defRPr sz="3000"/>
            </a:lvl2pPr>
            <a:lvl3pPr marL="1158567" indent="-294550">
              <a:defRPr sz="3000"/>
            </a:lvl3pPr>
            <a:lvl4pPr marL="1656031" indent="-360006">
              <a:defRPr sz="3000"/>
            </a:lvl4pPr>
            <a:lvl5pPr marL="2088039" indent="-360006">
              <a:defRPr sz="3000"/>
            </a:lvl5pPr>
          </a:lstStyle>
          <a:p>
            <a:r>
              <a:t>Nivel de texto 1</a:t>
            </a:r>
          </a:p>
          <a:p>
            <a:pPr lvl="1"/>
            <a:r>
              <a:t>Nivel de texto 2</a:t>
            </a:r>
          </a:p>
          <a:p>
            <a:pPr lvl="2"/>
            <a:r>
              <a:t>Nivel de texto 3</a:t>
            </a:r>
          </a:p>
          <a:p>
            <a:pPr lvl="3"/>
            <a:r>
              <a:t>Nivel de texto 4</a:t>
            </a:r>
          </a:p>
          <a:p>
            <a:pPr lvl="4"/>
            <a:r>
              <a:t>Nivel de texto 5</a:t>
            </a:r>
          </a:p>
        </p:txBody>
      </p:sp>
      <p:sp>
        <p:nvSpPr>
          <p:cNvPr id="74" name="Text Placeholder 3"/>
          <p:cNvSpPr>
            <a:spLocks noGrp="1"/>
          </p:cNvSpPr>
          <p:nvPr>
            <p:ph type="body" sz="quarter" idx="13"/>
          </p:nvPr>
        </p:nvSpPr>
        <p:spPr>
          <a:xfrm>
            <a:off x="793096" y="1944053"/>
            <a:ext cx="3713611" cy="3601599"/>
          </a:xfrm>
          <a:prstGeom prst="rect">
            <a:avLst/>
          </a:prstGeom>
        </p:spPr>
        <p:txBody>
          <a:bodyPr/>
          <a:lstStyle/>
          <a:p>
            <a:pPr marL="0" indent="0">
              <a:buSzTx/>
              <a:buFontTx/>
              <a:buNone/>
              <a:defRPr sz="15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793096" y="432012"/>
            <a:ext cx="3713610" cy="1512042"/>
          </a:xfrm>
          <a:prstGeom prst="rect">
            <a:avLst/>
          </a:prstGeom>
        </p:spPr>
        <p:txBody>
          <a:bodyPr anchor="b"/>
          <a:lstStyle>
            <a:lvl1pPr>
              <a:defRPr sz="3000"/>
            </a:lvl1pPr>
          </a:lstStyle>
          <a:p>
            <a:r>
              <a:t>Texto del título</a:t>
            </a:r>
          </a:p>
        </p:txBody>
      </p:sp>
      <p:sp>
        <p:nvSpPr>
          <p:cNvPr id="83" name="Picture Placeholder 2"/>
          <p:cNvSpPr>
            <a:spLocks noGrp="1"/>
          </p:cNvSpPr>
          <p:nvPr>
            <p:ph type="pic" sz="half" idx="13"/>
          </p:nvPr>
        </p:nvSpPr>
        <p:spPr>
          <a:xfrm>
            <a:off x="4895008" y="933027"/>
            <a:ext cx="5829034" cy="4605125"/>
          </a:xfrm>
          <a:prstGeom prst="rect">
            <a:avLst/>
          </a:prstGeom>
        </p:spPr>
        <p:txBody>
          <a:bodyPr lIns="91439" rIns="91439">
            <a:noAutofit/>
          </a:bodyPr>
          <a:lstStyle/>
          <a:p>
            <a:endParaRPr/>
          </a:p>
        </p:txBody>
      </p:sp>
      <p:sp>
        <p:nvSpPr>
          <p:cNvPr id="84" name="Nivel de texto 1…"/>
          <p:cNvSpPr txBox="1">
            <a:spLocks noGrp="1"/>
          </p:cNvSpPr>
          <p:nvPr>
            <p:ph type="body" sz="quarter" idx="1"/>
          </p:nvPr>
        </p:nvSpPr>
        <p:spPr>
          <a:xfrm>
            <a:off x="793096" y="1944053"/>
            <a:ext cx="3713610" cy="3601599"/>
          </a:xfrm>
          <a:prstGeom prst="rect">
            <a:avLst/>
          </a:prstGeom>
        </p:spPr>
        <p:txBody>
          <a:bodyPr/>
          <a:lstStyle>
            <a:lvl1pPr marL="0" indent="0">
              <a:buSzTx/>
              <a:buFontTx/>
              <a:buNone/>
              <a:defRPr sz="1500"/>
            </a:lvl1pPr>
            <a:lvl2pPr marL="0" indent="432007">
              <a:buSzTx/>
              <a:buFontTx/>
              <a:buNone/>
              <a:defRPr sz="1500"/>
            </a:lvl2pPr>
            <a:lvl3pPr marL="0" indent="864017">
              <a:buSzTx/>
              <a:buFontTx/>
              <a:buNone/>
              <a:defRPr sz="1500"/>
            </a:lvl3pPr>
            <a:lvl4pPr marL="0" indent="1296024">
              <a:buSzTx/>
              <a:buFontTx/>
              <a:buNone/>
              <a:defRPr sz="1500"/>
            </a:lvl4pPr>
            <a:lvl5pPr marL="0" indent="1728033">
              <a:buSzTx/>
              <a:buFontTx/>
              <a:buNone/>
              <a:defRPr sz="15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239805" y="345010"/>
            <a:ext cx="2482737" cy="5491649"/>
          </a:xfrm>
          <a:prstGeom prst="rect">
            <a:avLst/>
          </a:prstGeom>
        </p:spPr>
        <p:txBody>
          <a:bodyPr/>
          <a:lstStyle/>
          <a:p>
            <a:r>
              <a:t>Texto del título</a:t>
            </a:r>
          </a:p>
        </p:txBody>
      </p:sp>
      <p:sp>
        <p:nvSpPr>
          <p:cNvPr id="102" name="Nivel de texto 1…"/>
          <p:cNvSpPr txBox="1">
            <a:spLocks noGrp="1"/>
          </p:cNvSpPr>
          <p:nvPr>
            <p:ph type="body" idx="1"/>
          </p:nvPr>
        </p:nvSpPr>
        <p:spPr>
          <a:xfrm>
            <a:off x="791596" y="345010"/>
            <a:ext cx="7304284" cy="5491649"/>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534" y="1041416"/>
            <a:ext cx="10254180" cy="878518"/>
          </a:xfrm>
        </p:spPr>
        <p:txBody>
          <a:bodyPr/>
          <a:lstStyle>
            <a:lvl1pPr algn="ctr">
              <a:defRPr/>
            </a:lvl1pPr>
          </a:lstStyle>
          <a:p>
            <a:r>
              <a:rPr lang="de-DE"/>
              <a:t>Title</a:t>
            </a:r>
            <a:endParaRPr lang="de-AT"/>
          </a:p>
        </p:txBody>
      </p:sp>
      <p:sp>
        <p:nvSpPr>
          <p:cNvPr id="6" name="Textplatzhalter 2"/>
          <p:cNvSpPr>
            <a:spLocks noGrp="1"/>
          </p:cNvSpPr>
          <p:nvPr>
            <p:ph idx="1" hasCustomPrompt="1"/>
          </p:nvPr>
        </p:nvSpPr>
        <p:spPr>
          <a:xfrm>
            <a:off x="950563" y="1663499"/>
            <a:ext cx="10254180" cy="3898523"/>
          </a:xfrm>
          <a:prstGeom prst="rect">
            <a:avLst/>
          </a:prstGeom>
        </p:spPr>
        <p:txBody>
          <a:bodyPr vert="horz" lIns="0" tIns="0" rIns="0" bIns="0" rtlCol="0">
            <a:normAutofit/>
          </a:bodyPr>
          <a:lstStyle>
            <a:lvl1pPr marL="324821" indent="-324821">
              <a:buFontTx/>
              <a:buBlip>
                <a:blip r:embed="rId2"/>
              </a:buBlip>
              <a:defRPr/>
            </a:lvl1pPr>
            <a:lvl2pPr>
              <a:defRPr/>
            </a:lvl2pPr>
            <a:lvl3pPr>
              <a:defRPr/>
            </a:lvl3pPr>
            <a:lvl4pPr>
              <a:defRPr/>
            </a:lvl4pPr>
          </a:lstStyle>
          <a:p>
            <a:pPr lvl="0"/>
            <a:r>
              <a:rPr lang="de-DE"/>
              <a:t>First </a:t>
            </a:r>
            <a:r>
              <a:rPr lang="de-DE" err="1"/>
              <a:t>level</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p:txBody>
      </p:sp>
    </p:spTree>
    <p:extLst>
      <p:ext uri="{BB962C8B-B14F-4D97-AF65-F5344CB8AC3E}">
        <p14:creationId xmlns:p14="http://schemas.microsoft.com/office/powerpoint/2010/main" val="340765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3F94F8-5758-48B5-BACD-04EC66612AD5}" type="datetimeFigureOut">
              <a:rPr lang="en-GB" smtClean="0"/>
              <a:t>08/04/2024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10394570" y="6047864"/>
            <a:ext cx="327973" cy="261610"/>
          </a:xfrm>
        </p:spPr>
        <p:txBody>
          <a:bodyPr/>
          <a:lstStyle/>
          <a:p>
            <a:fld id="{1F712B3A-7A22-4867-BA5A-9651750E7760}" type="slidenum">
              <a:rPr lang="en-GB" smtClean="0"/>
              <a:t>‹#›</a:t>
            </a:fld>
            <a:endParaRPr lang="en-GB"/>
          </a:p>
        </p:txBody>
      </p:sp>
    </p:spTree>
    <p:extLst>
      <p:ext uri="{BB962C8B-B14F-4D97-AF65-F5344CB8AC3E}">
        <p14:creationId xmlns:p14="http://schemas.microsoft.com/office/powerpoint/2010/main" val="2745320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p:spTree>
      <p:nvGrpSpPr>
        <p:cNvPr id="1" name=""/>
        <p:cNvGrpSpPr/>
        <p:nvPr/>
      </p:nvGrpSpPr>
      <p:grpSpPr>
        <a:xfrm>
          <a:off x="0" y="0"/>
          <a:ext cx="0" cy="0"/>
          <a:chOff x="0" y="0"/>
          <a:chExt cx="0" cy="0"/>
        </a:xfrm>
      </p:grpSpPr>
      <p:pic>
        <p:nvPicPr>
          <p:cNvPr id="7" name="Google Shape;29;p7">
            <a:extLst>
              <a:ext uri="{FF2B5EF4-FFF2-40B4-BE49-F238E27FC236}">
                <a16:creationId xmlns:a16="http://schemas.microsoft.com/office/drawing/2014/main" id="{51E5A323-3B51-42C0-9F87-FE86DF849E95}"/>
              </a:ext>
            </a:extLst>
          </p:cNvPr>
          <p:cNvPicPr preferRelativeResize="0"/>
          <p:nvPr userDrawn="1"/>
        </p:nvPicPr>
        <p:blipFill>
          <a:blip r:embed="rId2" cstate="print">
            <a:alphaModFix/>
            <a:extLst>
              <a:ext uri="{28A0092B-C50C-407E-A947-70E740481C1C}">
                <a14:useLocalDpi xmlns:a14="http://schemas.microsoft.com/office/drawing/2010/main" val="0"/>
              </a:ext>
            </a:extLst>
          </a:blip>
          <a:stretch>
            <a:fillRect/>
          </a:stretch>
        </p:blipFill>
        <p:spPr>
          <a:xfrm>
            <a:off x="3266550" y="5949007"/>
            <a:ext cx="688415" cy="373070"/>
          </a:xfrm>
          <a:prstGeom prst="rect">
            <a:avLst/>
          </a:prstGeom>
          <a:noFill/>
          <a:ln>
            <a:noFill/>
          </a:ln>
        </p:spPr>
      </p:pic>
      <p:sp>
        <p:nvSpPr>
          <p:cNvPr id="8" name="Google Shape;30;p7">
            <a:extLst>
              <a:ext uri="{FF2B5EF4-FFF2-40B4-BE49-F238E27FC236}">
                <a16:creationId xmlns:a16="http://schemas.microsoft.com/office/drawing/2014/main" id="{81E0E84D-D3DC-489A-93D6-392A03534B60}"/>
              </a:ext>
            </a:extLst>
          </p:cNvPr>
          <p:cNvSpPr txBox="1"/>
          <p:nvPr userDrawn="1"/>
        </p:nvSpPr>
        <p:spPr>
          <a:xfrm>
            <a:off x="3954965" y="5866267"/>
            <a:ext cx="6635012" cy="538550"/>
          </a:xfrm>
          <a:prstGeom prst="rect">
            <a:avLst/>
          </a:prstGeom>
          <a:noFill/>
          <a:ln>
            <a:noFill/>
          </a:ln>
        </p:spPr>
        <p:txBody>
          <a:bodyPr spcFirstLastPara="1" wrap="square" lIns="74320" tIns="37150" rIns="74320" bIns="37150" anchor="t" anchorCtr="0">
            <a:noAutofit/>
          </a:bodyPr>
          <a:lstStyle/>
          <a:p>
            <a:pPr marL="0" marR="0" lvl="0" indent="0" algn="l" rtl="0">
              <a:spcBef>
                <a:spcPts val="0"/>
              </a:spcBef>
              <a:spcAft>
                <a:spcPts val="0"/>
              </a:spcAft>
              <a:buSzPts val="1100"/>
              <a:buNone/>
            </a:pPr>
            <a:r>
              <a:rPr lang="fr-FR" sz="650" i="1">
                <a:solidFill>
                  <a:srgbClr val="585858"/>
                </a:solidFill>
                <a:latin typeface="Roboto Light"/>
                <a:ea typeface="Roboto Light"/>
                <a:cs typeface="Roboto Light"/>
                <a:sym typeface="Roboto Light"/>
              </a:rPr>
              <a:t>This </a:t>
            </a:r>
            <a:r>
              <a:rPr lang="fr-FR" sz="650" i="1" err="1">
                <a:solidFill>
                  <a:srgbClr val="585858"/>
                </a:solidFill>
                <a:latin typeface="Roboto Light"/>
                <a:ea typeface="Roboto Light"/>
                <a:cs typeface="Roboto Light"/>
                <a:sym typeface="Roboto Light"/>
              </a:rPr>
              <a:t>project</a:t>
            </a:r>
            <a:r>
              <a:rPr lang="fr-FR" sz="650" i="1">
                <a:solidFill>
                  <a:srgbClr val="585858"/>
                </a:solidFill>
                <a:latin typeface="Roboto Light"/>
                <a:ea typeface="Roboto Light"/>
                <a:cs typeface="Roboto Light"/>
                <a:sym typeface="Roboto Light"/>
              </a:rPr>
              <a:t> has </a:t>
            </a:r>
            <a:r>
              <a:rPr lang="fr-FR" sz="650" i="1" err="1">
                <a:solidFill>
                  <a:srgbClr val="585858"/>
                </a:solidFill>
                <a:latin typeface="Roboto Light"/>
                <a:ea typeface="Roboto Light"/>
                <a:cs typeface="Roboto Light"/>
                <a:sym typeface="Roboto Light"/>
              </a:rPr>
              <a:t>received</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funding</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from</a:t>
            </a:r>
            <a:r>
              <a:rPr lang="fr-FR" sz="650" i="1">
                <a:solidFill>
                  <a:srgbClr val="585858"/>
                </a:solidFill>
                <a:latin typeface="Roboto Light"/>
                <a:ea typeface="Roboto Light"/>
                <a:cs typeface="Roboto Light"/>
                <a:sym typeface="Roboto Light"/>
              </a:rPr>
              <a:t> the </a:t>
            </a:r>
            <a:r>
              <a:rPr lang="fr-FR" sz="650" i="1" err="1">
                <a:solidFill>
                  <a:srgbClr val="585858"/>
                </a:solidFill>
                <a:latin typeface="Roboto Light"/>
                <a:ea typeface="Roboto Light"/>
                <a:cs typeface="Roboto Light"/>
                <a:sym typeface="Roboto Light"/>
              </a:rPr>
              <a:t>European</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Union’s</a:t>
            </a:r>
            <a:r>
              <a:rPr lang="fr-FR" sz="650" i="1">
                <a:solidFill>
                  <a:srgbClr val="585858"/>
                </a:solidFill>
                <a:latin typeface="Roboto Light"/>
                <a:ea typeface="Roboto Light"/>
                <a:cs typeface="Roboto Light"/>
                <a:sym typeface="Roboto Light"/>
              </a:rPr>
              <a:t> Horizon 2020 </a:t>
            </a:r>
            <a:r>
              <a:rPr lang="fr-FR" sz="650" i="1" err="1">
                <a:solidFill>
                  <a:srgbClr val="585858"/>
                </a:solidFill>
                <a:latin typeface="Roboto Light"/>
                <a:ea typeface="Roboto Light"/>
                <a:cs typeface="Roboto Light"/>
                <a:sym typeface="Roboto Light"/>
              </a:rPr>
              <a:t>research</a:t>
            </a:r>
            <a:r>
              <a:rPr lang="fr-FR" sz="650" i="1">
                <a:solidFill>
                  <a:srgbClr val="585858"/>
                </a:solidFill>
                <a:latin typeface="Roboto Light"/>
                <a:ea typeface="Roboto Light"/>
                <a:cs typeface="Roboto Light"/>
                <a:sym typeface="Roboto Light"/>
              </a:rPr>
              <a:t> and innovation programme </a:t>
            </a:r>
            <a:r>
              <a:rPr lang="fr-FR" sz="650" i="1" err="1">
                <a:solidFill>
                  <a:srgbClr val="585858"/>
                </a:solidFill>
                <a:latin typeface="Roboto Light"/>
                <a:ea typeface="Roboto Light"/>
                <a:cs typeface="Roboto Light"/>
                <a:sym typeface="Roboto Light"/>
              </a:rPr>
              <a:t>under</a:t>
            </a:r>
            <a:r>
              <a:rPr lang="fr-FR" sz="650" i="1">
                <a:solidFill>
                  <a:srgbClr val="585858"/>
                </a:solidFill>
                <a:latin typeface="Roboto Light"/>
                <a:ea typeface="Roboto Light"/>
                <a:cs typeface="Roboto Light"/>
                <a:sym typeface="Roboto Light"/>
              </a:rPr>
              <a:t> Grant Agreement No. 101006817. The content of </a:t>
            </a:r>
            <a:r>
              <a:rPr lang="fr-FR" sz="650" i="1" err="1">
                <a:solidFill>
                  <a:srgbClr val="585858"/>
                </a:solidFill>
                <a:latin typeface="Roboto Light"/>
                <a:ea typeface="Roboto Light"/>
                <a:cs typeface="Roboto Light"/>
                <a:sym typeface="Roboto Light"/>
              </a:rPr>
              <a:t>this</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presentation</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reflects</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only</a:t>
            </a:r>
            <a:r>
              <a:rPr lang="fr-FR" sz="650" i="1">
                <a:solidFill>
                  <a:srgbClr val="585858"/>
                </a:solidFill>
                <a:latin typeface="Roboto Light"/>
                <a:ea typeface="Roboto Light"/>
                <a:cs typeface="Roboto Light"/>
                <a:sym typeface="Roboto Light"/>
              </a:rPr>
              <a:t> the </a:t>
            </a:r>
            <a:r>
              <a:rPr lang="fr-FR" sz="650" i="1" err="1">
                <a:solidFill>
                  <a:srgbClr val="585858"/>
                </a:solidFill>
                <a:latin typeface="Roboto Light"/>
                <a:ea typeface="Roboto Light"/>
                <a:cs typeface="Roboto Light"/>
                <a:sym typeface="Roboto Light"/>
              </a:rPr>
              <a:t>author’s</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view</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Neither</a:t>
            </a:r>
            <a:r>
              <a:rPr lang="fr-FR" sz="650" i="1">
                <a:solidFill>
                  <a:srgbClr val="585858"/>
                </a:solidFill>
                <a:latin typeface="Roboto Light"/>
                <a:ea typeface="Roboto Light"/>
                <a:cs typeface="Roboto Light"/>
                <a:sym typeface="Roboto Light"/>
              </a:rPr>
              <a:t> the European Commission </a:t>
            </a:r>
            <a:r>
              <a:rPr lang="fr-FR" sz="650" i="1" err="1">
                <a:solidFill>
                  <a:srgbClr val="585858"/>
                </a:solidFill>
                <a:latin typeface="Roboto Light"/>
                <a:ea typeface="Roboto Light"/>
                <a:cs typeface="Roboto Light"/>
                <a:sym typeface="Roboto Light"/>
              </a:rPr>
              <a:t>nor</a:t>
            </a:r>
            <a:r>
              <a:rPr lang="fr-FR" sz="650" i="1">
                <a:solidFill>
                  <a:srgbClr val="585858"/>
                </a:solidFill>
                <a:latin typeface="Roboto Light"/>
                <a:ea typeface="Roboto Light"/>
                <a:cs typeface="Roboto Light"/>
                <a:sym typeface="Roboto Light"/>
              </a:rPr>
              <a:t> the CINEA </a:t>
            </a:r>
            <a:r>
              <a:rPr lang="fr-FR" sz="650" i="1" err="1">
                <a:solidFill>
                  <a:srgbClr val="585858"/>
                </a:solidFill>
                <a:latin typeface="Roboto Light"/>
                <a:ea typeface="Roboto Light"/>
                <a:cs typeface="Roboto Light"/>
                <a:sym typeface="Roboto Light"/>
              </a:rPr>
              <a:t>is</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responsible</a:t>
            </a:r>
            <a:r>
              <a:rPr lang="fr-FR" sz="650" i="1">
                <a:solidFill>
                  <a:srgbClr val="585858"/>
                </a:solidFill>
                <a:latin typeface="Roboto Light"/>
                <a:ea typeface="Roboto Light"/>
                <a:cs typeface="Roboto Light"/>
                <a:sym typeface="Roboto Light"/>
              </a:rPr>
              <a:t> for </a:t>
            </a:r>
            <a:r>
              <a:rPr lang="fr-FR" sz="650" i="1" err="1">
                <a:solidFill>
                  <a:srgbClr val="585858"/>
                </a:solidFill>
                <a:latin typeface="Roboto Light"/>
                <a:ea typeface="Roboto Light"/>
                <a:cs typeface="Roboto Light"/>
                <a:sym typeface="Roboto Light"/>
              </a:rPr>
              <a:t>any</a:t>
            </a:r>
            <a:r>
              <a:rPr lang="fr-FR" sz="650" i="1">
                <a:solidFill>
                  <a:srgbClr val="585858"/>
                </a:solidFill>
                <a:latin typeface="Roboto Light"/>
                <a:ea typeface="Roboto Light"/>
                <a:cs typeface="Roboto Light"/>
                <a:sym typeface="Roboto Light"/>
              </a:rPr>
              <a:t> use </a:t>
            </a:r>
            <a:r>
              <a:rPr lang="fr-FR" sz="650" i="1" err="1">
                <a:solidFill>
                  <a:srgbClr val="585858"/>
                </a:solidFill>
                <a:latin typeface="Roboto Light"/>
                <a:ea typeface="Roboto Light"/>
                <a:cs typeface="Roboto Light"/>
                <a:sym typeface="Roboto Light"/>
              </a:rPr>
              <a:t>that</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may</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be</a:t>
            </a:r>
            <a:r>
              <a:rPr lang="fr-FR" sz="650" i="1">
                <a:solidFill>
                  <a:srgbClr val="585858"/>
                </a:solidFill>
                <a:latin typeface="Roboto Light"/>
                <a:ea typeface="Roboto Light"/>
                <a:cs typeface="Roboto Light"/>
                <a:sym typeface="Roboto Light"/>
              </a:rPr>
              <a:t> made of the information </a:t>
            </a:r>
            <a:r>
              <a:rPr lang="fr-FR" sz="650" i="1" err="1">
                <a:solidFill>
                  <a:srgbClr val="585858"/>
                </a:solidFill>
                <a:latin typeface="Roboto Light"/>
                <a:ea typeface="Roboto Light"/>
                <a:cs typeface="Roboto Light"/>
                <a:sym typeface="Roboto Light"/>
              </a:rPr>
              <a:t>it</a:t>
            </a:r>
            <a:r>
              <a:rPr lang="fr-FR" sz="650" i="1">
                <a:solidFill>
                  <a:srgbClr val="585858"/>
                </a:solidFill>
                <a:latin typeface="Roboto Light"/>
                <a:ea typeface="Roboto Light"/>
                <a:cs typeface="Roboto Light"/>
                <a:sym typeface="Roboto Light"/>
              </a:rPr>
              <a:t> </a:t>
            </a:r>
            <a:r>
              <a:rPr lang="fr-FR" sz="650" i="1" err="1">
                <a:solidFill>
                  <a:srgbClr val="585858"/>
                </a:solidFill>
                <a:latin typeface="Roboto Light"/>
                <a:ea typeface="Roboto Light"/>
                <a:cs typeface="Roboto Light"/>
                <a:sym typeface="Roboto Light"/>
              </a:rPr>
              <a:t>contains</a:t>
            </a:r>
            <a:r>
              <a:rPr lang="fr-FR" sz="650" i="1">
                <a:solidFill>
                  <a:srgbClr val="585858"/>
                </a:solidFill>
                <a:latin typeface="Roboto Light"/>
                <a:ea typeface="Roboto Light"/>
                <a:cs typeface="Roboto Light"/>
                <a:sym typeface="Roboto Light"/>
              </a:rPr>
              <a:t>.</a:t>
            </a:r>
            <a:endParaRPr sz="650" i="1">
              <a:solidFill>
                <a:srgbClr val="585858"/>
              </a:solidFill>
              <a:latin typeface="Roboto Light"/>
              <a:ea typeface="Roboto Light"/>
              <a:cs typeface="Roboto Light"/>
              <a:sym typeface="Roboto Light"/>
            </a:endParaRPr>
          </a:p>
          <a:p>
            <a:pPr marL="0" marR="0" lvl="0" indent="0" algn="l" rtl="0">
              <a:spcBef>
                <a:spcPts val="0"/>
              </a:spcBef>
              <a:spcAft>
                <a:spcPts val="0"/>
              </a:spcAft>
              <a:buNone/>
            </a:pPr>
            <a:endParaRPr sz="894" b="1">
              <a:solidFill>
                <a:srgbClr val="585858"/>
              </a:solidFill>
              <a:latin typeface="Roboto"/>
              <a:ea typeface="Roboto"/>
              <a:cs typeface="Roboto"/>
              <a:sym typeface="Roboto"/>
            </a:endParaRPr>
          </a:p>
          <a:p>
            <a:pPr marL="0" marR="0" lvl="0" indent="0" algn="l" rtl="0">
              <a:spcBef>
                <a:spcPts val="0"/>
              </a:spcBef>
              <a:spcAft>
                <a:spcPts val="0"/>
              </a:spcAft>
              <a:buNone/>
            </a:pPr>
            <a:endParaRPr sz="894">
              <a:solidFill>
                <a:srgbClr val="585858"/>
              </a:solidFill>
              <a:latin typeface="Roboto Light"/>
              <a:ea typeface="Roboto Light"/>
              <a:cs typeface="Roboto Light"/>
              <a:sym typeface="Roboto Light"/>
            </a:endParaRPr>
          </a:p>
        </p:txBody>
      </p:sp>
      <p:sp>
        <p:nvSpPr>
          <p:cNvPr id="9" name="Google Shape;28;p7">
            <a:extLst>
              <a:ext uri="{FF2B5EF4-FFF2-40B4-BE49-F238E27FC236}">
                <a16:creationId xmlns:a16="http://schemas.microsoft.com/office/drawing/2014/main" id="{4840E232-2D34-4606-8938-01BF2DD75645}"/>
              </a:ext>
            </a:extLst>
          </p:cNvPr>
          <p:cNvSpPr txBox="1"/>
          <p:nvPr userDrawn="1"/>
        </p:nvSpPr>
        <p:spPr>
          <a:xfrm>
            <a:off x="149343" y="5987194"/>
            <a:ext cx="3117209" cy="373069"/>
          </a:xfrm>
          <a:prstGeom prst="rect">
            <a:avLst/>
          </a:prstGeom>
          <a:noFill/>
          <a:ln>
            <a:noFill/>
          </a:ln>
        </p:spPr>
        <p:txBody>
          <a:bodyPr spcFirstLastPara="1" wrap="square" lIns="74320" tIns="37150" rIns="74320" bIns="37150" anchor="t" anchorCtr="0">
            <a:noAutofit/>
          </a:bodyPr>
          <a:lstStyle/>
          <a:p>
            <a:pPr marL="0" marR="0" lvl="0" indent="0" algn="l" rtl="0">
              <a:spcBef>
                <a:spcPts val="0"/>
              </a:spcBef>
              <a:spcAft>
                <a:spcPts val="0"/>
              </a:spcAft>
              <a:buNone/>
            </a:pPr>
            <a:r>
              <a:rPr lang="fr-FR" sz="854">
                <a:solidFill>
                  <a:srgbClr val="585858"/>
                </a:solidFill>
                <a:latin typeface="Roboto Light"/>
                <a:ea typeface="Roboto Light"/>
                <a:cs typeface="Roboto Light"/>
                <a:sym typeface="Roboto Light"/>
              </a:rPr>
              <a:t>AWARD</a:t>
            </a:r>
            <a:r>
              <a:rPr lang="en-US" sz="854">
                <a:solidFill>
                  <a:srgbClr val="585858"/>
                </a:solidFill>
                <a:latin typeface="Roboto Light"/>
                <a:ea typeface="Roboto Light"/>
              </a:rPr>
              <a:t> ©</a:t>
            </a:r>
            <a:r>
              <a:rPr lang="fr-FR" sz="854">
                <a:solidFill>
                  <a:srgbClr val="585858"/>
                </a:solidFill>
                <a:latin typeface="Roboto Light"/>
                <a:ea typeface="Roboto Light"/>
                <a:cs typeface="Roboto Light"/>
                <a:sym typeface="Roboto Light"/>
              </a:rPr>
              <a:t> - H2020 - </a:t>
            </a:r>
            <a:r>
              <a:rPr lang="fr-FR" sz="854" i="0" u="none" strike="noStrike" cap="none" err="1">
                <a:solidFill>
                  <a:srgbClr val="585858"/>
                </a:solidFill>
                <a:latin typeface="Roboto Light"/>
                <a:ea typeface="Roboto Light"/>
                <a:cs typeface="Roboto Light"/>
                <a:sym typeface="Roboto Light"/>
              </a:rPr>
              <a:t>Confidential</a:t>
            </a:r>
            <a:r>
              <a:rPr lang="fr-FR" sz="854">
                <a:solidFill>
                  <a:srgbClr val="585858"/>
                </a:solidFill>
                <a:latin typeface="Roboto Light"/>
                <a:ea typeface="Roboto Light"/>
                <a:cs typeface="Roboto Light"/>
                <a:sym typeface="Roboto Light"/>
              </a:rPr>
              <a:t>, 2022</a:t>
            </a:r>
            <a:endParaRPr sz="854">
              <a:solidFill>
                <a:srgbClr val="585858"/>
              </a:solidFill>
              <a:latin typeface="Roboto Light"/>
              <a:ea typeface="Roboto Light"/>
              <a:sym typeface="Roboto Light"/>
            </a:endParaRPr>
          </a:p>
          <a:p>
            <a:pPr marL="0" marR="0" lvl="0" indent="0" algn="l" rtl="0">
              <a:spcBef>
                <a:spcPts val="0"/>
              </a:spcBef>
              <a:spcAft>
                <a:spcPts val="0"/>
              </a:spcAft>
              <a:buNone/>
            </a:pPr>
            <a:endParaRPr sz="894">
              <a:solidFill>
                <a:srgbClr val="585858"/>
              </a:solidFill>
              <a:latin typeface="Roboto Light"/>
              <a:ea typeface="Roboto Light"/>
              <a:cs typeface="Roboto Light"/>
              <a:sym typeface="Roboto Light"/>
            </a:endParaRPr>
          </a:p>
        </p:txBody>
      </p:sp>
      <p:sp>
        <p:nvSpPr>
          <p:cNvPr id="10" name="Slide Number Placeholder 1">
            <a:extLst>
              <a:ext uri="{FF2B5EF4-FFF2-40B4-BE49-F238E27FC236}">
                <a16:creationId xmlns:a16="http://schemas.microsoft.com/office/drawing/2014/main" id="{5A75C862-FE16-475D-B371-69E8D6E59BC3}"/>
              </a:ext>
            </a:extLst>
          </p:cNvPr>
          <p:cNvSpPr>
            <a:spLocks noGrp="1"/>
          </p:cNvSpPr>
          <p:nvPr>
            <p:ph type="sldNum" sz="quarter" idx="2"/>
          </p:nvPr>
        </p:nvSpPr>
        <p:spPr>
          <a:xfrm>
            <a:off x="10394571" y="6047865"/>
            <a:ext cx="327973" cy="261610"/>
          </a:xfrm>
          <a:prstGeom prst="rect">
            <a:avLst/>
          </a:prstGeom>
        </p:spPr>
        <p:txBody>
          <a:bodyPr/>
          <a:lstStyle/>
          <a:p>
            <a:fld id="{86CB4B4D-7CA3-9044-876B-883B54F8677D}" type="slidenum">
              <a:rPr lang="en-US" smtClean="0"/>
              <a:t>‹#›</a:t>
            </a:fld>
            <a:endParaRPr lang="en-US"/>
          </a:p>
        </p:txBody>
      </p:sp>
      <p:sp>
        <p:nvSpPr>
          <p:cNvPr id="3" name="Marcador de texto 2">
            <a:extLst>
              <a:ext uri="{FF2B5EF4-FFF2-40B4-BE49-F238E27FC236}">
                <a16:creationId xmlns:a16="http://schemas.microsoft.com/office/drawing/2014/main" id="{8A86DA4E-65ED-402E-8203-ED6A9329DBB8}"/>
              </a:ext>
            </a:extLst>
          </p:cNvPr>
          <p:cNvSpPr>
            <a:spLocks noGrp="1"/>
          </p:cNvSpPr>
          <p:nvPr>
            <p:ph type="body" sz="quarter" idx="10" hasCustomPrompt="1"/>
          </p:nvPr>
        </p:nvSpPr>
        <p:spPr>
          <a:xfrm>
            <a:off x="2992178" y="932671"/>
            <a:ext cx="5352824" cy="409411"/>
          </a:xfrm>
          <a:prstGeom prst="rect">
            <a:avLst/>
          </a:prstGeom>
        </p:spPr>
        <p:txBody>
          <a:bodyPr/>
          <a:lstStyle>
            <a:lvl1pPr marL="0" indent="0" algn="ctr">
              <a:buNone/>
              <a:defRPr sz="2032">
                <a:latin typeface="+mn-lt"/>
              </a:defRPr>
            </a:lvl1pPr>
          </a:lstStyle>
          <a:p>
            <a:pPr lvl="0"/>
            <a:r>
              <a:rPr lang="es-ES" err="1"/>
              <a:t>Contents</a:t>
            </a:r>
            <a:endParaRPr lang="es-ES"/>
          </a:p>
        </p:txBody>
      </p:sp>
      <p:sp>
        <p:nvSpPr>
          <p:cNvPr id="11" name="Marcador de texto 10">
            <a:extLst>
              <a:ext uri="{FF2B5EF4-FFF2-40B4-BE49-F238E27FC236}">
                <a16:creationId xmlns:a16="http://schemas.microsoft.com/office/drawing/2014/main" id="{1942C72A-721D-4B06-A437-0B9E5DC94C88}"/>
              </a:ext>
            </a:extLst>
          </p:cNvPr>
          <p:cNvSpPr>
            <a:spLocks noGrp="1"/>
          </p:cNvSpPr>
          <p:nvPr>
            <p:ph type="body" sz="quarter" idx="11" hasCustomPrompt="1"/>
          </p:nvPr>
        </p:nvSpPr>
        <p:spPr>
          <a:xfrm>
            <a:off x="1616783" y="2039973"/>
            <a:ext cx="8103609" cy="1909806"/>
          </a:xfrm>
          <a:prstGeom prst="rect">
            <a:avLst/>
          </a:prstGeom>
        </p:spPr>
        <p:txBody>
          <a:bodyPr/>
          <a:lstStyle>
            <a:lvl1pPr marL="232286" indent="-232286">
              <a:buClr>
                <a:srgbClr val="4290D5"/>
              </a:buClr>
              <a:buSzPct val="150000"/>
              <a:buFont typeface="Arial" panose="020B0604020202020204" pitchFamily="34" charset="0"/>
              <a:buChar char="•"/>
              <a:defRPr lang="es-ES" sz="1626" dirty="0">
                <a:latin typeface="+mn-lt"/>
              </a:defRPr>
            </a:lvl1pPr>
          </a:lstStyle>
          <a:p>
            <a:pPr lvl="0"/>
            <a:r>
              <a:rPr lang="es-ES" err="1"/>
              <a:t>Item</a:t>
            </a:r>
            <a:r>
              <a:rPr lang="es-ES"/>
              <a:t> 1</a:t>
            </a:r>
          </a:p>
          <a:p>
            <a:pPr lvl="0"/>
            <a:r>
              <a:rPr lang="es-ES" err="1"/>
              <a:t>Item</a:t>
            </a:r>
            <a:r>
              <a:rPr lang="es-ES"/>
              <a:t> 2</a:t>
            </a:r>
          </a:p>
          <a:p>
            <a:pPr lvl="0"/>
            <a:r>
              <a:rPr lang="es-ES" err="1"/>
              <a:t>Item</a:t>
            </a:r>
            <a:r>
              <a:rPr lang="es-ES"/>
              <a:t> 3</a:t>
            </a:r>
          </a:p>
        </p:txBody>
      </p:sp>
    </p:spTree>
    <p:extLst>
      <p:ext uri="{BB962C8B-B14F-4D97-AF65-F5344CB8AC3E}">
        <p14:creationId xmlns:p14="http://schemas.microsoft.com/office/powerpoint/2010/main" val="321773378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 + Subl. / Inhalt re. + li.">
    <p:bg>
      <p:bgPr>
        <a:solidFill>
          <a:schemeClr val="bg1"/>
        </a:solidFill>
        <a:effectLst/>
      </p:bgPr>
    </p:bg>
    <p:spTree>
      <p:nvGrpSpPr>
        <p:cNvPr id="1" name=""/>
        <p:cNvGrpSpPr/>
        <p:nvPr/>
      </p:nvGrpSpPr>
      <p:grpSpPr>
        <a:xfrm>
          <a:off x="0" y="0"/>
          <a:ext cx="0" cy="0"/>
          <a:chOff x="0" y="0"/>
          <a:chExt cx="0" cy="0"/>
        </a:xfrm>
      </p:grpSpPr>
      <p:sp>
        <p:nvSpPr>
          <p:cNvPr id="2" name="Inhaltsplatzhalter 3"/>
          <p:cNvSpPr>
            <a:spLocks noGrp="1"/>
          </p:cNvSpPr>
          <p:nvPr>
            <p:ph sz="quarter" idx="15"/>
          </p:nvPr>
        </p:nvSpPr>
        <p:spPr>
          <a:xfrm>
            <a:off x="5938421" y="1539909"/>
            <a:ext cx="5122430" cy="42120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3"/>
          <p:cNvSpPr>
            <a:spLocks noGrp="1"/>
          </p:cNvSpPr>
          <p:nvPr>
            <p:ph sz="quarter" idx="14"/>
          </p:nvPr>
        </p:nvSpPr>
        <p:spPr>
          <a:xfrm>
            <a:off x="453319" y="1539909"/>
            <a:ext cx="5122430" cy="42120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3"/>
          <p:cNvSpPr>
            <a:spLocks noGrp="1"/>
          </p:cNvSpPr>
          <p:nvPr>
            <p:ph type="body" sz="quarter" idx="16"/>
          </p:nvPr>
        </p:nvSpPr>
        <p:spPr>
          <a:xfrm>
            <a:off x="453312" y="851314"/>
            <a:ext cx="8612938" cy="317040"/>
          </a:xfrm>
          <a:prstGeom prst="rect">
            <a:avLst/>
          </a:prstGeom>
        </p:spPr>
        <p:txBody>
          <a:bodyPr anchor="ctr">
            <a:noAutofit/>
          </a:bodyPr>
          <a:lstStyle>
            <a:lvl1pPr>
              <a:lnSpc>
                <a:spcPct val="100000"/>
              </a:lnSpc>
              <a:spcAft>
                <a:spcPts val="0"/>
              </a:spcAft>
              <a:buFontTx/>
              <a:buNone/>
              <a:defRPr sz="1638" b="1">
                <a:solidFill>
                  <a:schemeClr val="tx1"/>
                </a:solidFill>
              </a:defRPr>
            </a:lvl1pPr>
            <a:lvl2pPr>
              <a:buFontTx/>
              <a:buNone/>
              <a:defRPr sz="1638" b="0"/>
            </a:lvl2pPr>
            <a:lvl3pPr marL="0" indent="0">
              <a:buFontTx/>
              <a:buNone/>
              <a:defRPr sz="1638" b="0"/>
            </a:lvl3pPr>
            <a:lvl4pPr marL="0" indent="0">
              <a:buFontTx/>
              <a:buNone/>
              <a:defRPr sz="1638" b="0"/>
            </a:lvl4pPr>
            <a:lvl5pPr marL="257948" indent="0">
              <a:buFontTx/>
              <a:buNone/>
              <a:defRPr sz="1638" b="0"/>
            </a:lvl5pPr>
          </a:lstStyle>
          <a:p>
            <a:pPr lvl="0"/>
            <a:r>
              <a:rPr lang="de-DE"/>
              <a:t>Mastertextformat bearbeiten</a:t>
            </a:r>
          </a:p>
        </p:txBody>
      </p:sp>
      <p:sp>
        <p:nvSpPr>
          <p:cNvPr id="11" name="Rectangle 6"/>
          <p:cNvSpPr>
            <a:spLocks noGrp="1" noChangeArrowheads="1"/>
          </p:cNvSpPr>
          <p:nvPr>
            <p:ph type="sldNum" sz="quarter" idx="4"/>
          </p:nvPr>
        </p:nvSpPr>
        <p:spPr bwMode="auto">
          <a:xfrm>
            <a:off x="453313" y="6148099"/>
            <a:ext cx="339984" cy="11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defTabSz="861238" eaLnBrk="1" hangingPunct="1">
              <a:spcBef>
                <a:spcPct val="0"/>
              </a:spcBef>
              <a:defRPr sz="717" b="1">
                <a:solidFill>
                  <a:schemeClr val="tx1"/>
                </a:solidFill>
                <a:latin typeface="Arial" panose="020B0604020202020204" pitchFamily="34" charset="0"/>
              </a:defRPr>
            </a:lvl1pPr>
          </a:lstStyle>
          <a:p>
            <a:fld id="{99CC5461-F7F8-834A-A33C-7913089D93E6}" type="slidenum">
              <a:rPr lang="en-GB" smtClean="0"/>
              <a:pPr/>
              <a:t>‹#›</a:t>
            </a:fld>
            <a:endParaRPr lang="en-GB"/>
          </a:p>
        </p:txBody>
      </p:sp>
      <p:sp>
        <p:nvSpPr>
          <p:cNvPr id="13" name="Titel 1"/>
          <p:cNvSpPr>
            <a:spLocks noGrp="1"/>
          </p:cNvSpPr>
          <p:nvPr>
            <p:ph type="title"/>
          </p:nvPr>
        </p:nvSpPr>
        <p:spPr>
          <a:xfrm>
            <a:off x="453312" y="521466"/>
            <a:ext cx="8612938" cy="317040"/>
          </a:xfrm>
        </p:spPr>
        <p:txBody>
          <a:bodyPr anchor="b" anchorCtr="0"/>
          <a:lstStyle>
            <a:lvl1pPr algn="l">
              <a:lnSpc>
                <a:spcPts val="2047"/>
              </a:lnSpc>
              <a:defRPr sz="1638" b="1" cap="none">
                <a:solidFill>
                  <a:schemeClr val="tx2"/>
                </a:solidFill>
              </a:defRPr>
            </a:lvl1pPr>
          </a:lstStyle>
          <a:p>
            <a:r>
              <a:rPr lang="de-DE"/>
              <a:t>Mastertitelformat bearbeiten</a:t>
            </a:r>
          </a:p>
        </p:txBody>
      </p:sp>
      <p:sp>
        <p:nvSpPr>
          <p:cNvPr id="8" name="Fußzeilenplatzhalter 49">
            <a:extLst>
              <a:ext uri="{FF2B5EF4-FFF2-40B4-BE49-F238E27FC236}">
                <a16:creationId xmlns:a16="http://schemas.microsoft.com/office/drawing/2014/main" id="{B7CF9D71-2D4F-46D8-9F88-91459D820206}"/>
              </a:ext>
            </a:extLst>
          </p:cNvPr>
          <p:cNvSpPr>
            <a:spLocks noGrp="1"/>
          </p:cNvSpPr>
          <p:nvPr>
            <p:ph type="ftr" sz="quarter" idx="3"/>
          </p:nvPr>
        </p:nvSpPr>
        <p:spPr>
          <a:xfrm>
            <a:off x="906626" y="6112691"/>
            <a:ext cx="7253000" cy="181166"/>
          </a:xfrm>
          <a:prstGeom prst="rect">
            <a:avLst/>
          </a:prstGeom>
        </p:spPr>
        <p:txBody>
          <a:bodyPr vert="horz" lIns="0" tIns="0" rIns="0" bIns="0" rtlCol="0" anchor="ctr"/>
          <a:lstStyle>
            <a:lvl1pPr algn="l" defTabSz="861238" rtl="0" eaLnBrk="1" fontAlgn="base" hangingPunct="1">
              <a:spcBef>
                <a:spcPct val="0"/>
              </a:spcBef>
              <a:spcAft>
                <a:spcPct val="0"/>
              </a:spcAft>
              <a:defRPr lang="de-DE" sz="717" kern="1200" dirty="0">
                <a:solidFill>
                  <a:schemeClr val="tx1"/>
                </a:solidFill>
                <a:latin typeface="Verdana" charset="0"/>
                <a:ea typeface="Arial"/>
                <a:cs typeface="+mn-cs"/>
              </a:defRPr>
            </a:lvl1pPr>
          </a:lstStyle>
          <a:p>
            <a:r>
              <a:rPr lang="nl-BE"/>
              <a:t>3D Camera Recognition | M.Haase &amp; O.Cruyt | 10.01.2020 </a:t>
            </a:r>
            <a:endParaRPr lang="nl-BE">
              <a:solidFill>
                <a:srgbClr val="121B27"/>
              </a:solidFill>
              <a:latin typeface="Arial" panose="020B0604020202020204" pitchFamily="34" charset="0"/>
            </a:endParaRPr>
          </a:p>
        </p:txBody>
      </p:sp>
    </p:spTree>
    <p:extLst>
      <p:ext uri="{BB962C8B-B14F-4D97-AF65-F5344CB8AC3E}">
        <p14:creationId xmlns:p14="http://schemas.microsoft.com/office/powerpoint/2010/main" val="53746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 Titel + Subl. / Inhalt">
    <p:bg>
      <p:bgPr>
        <a:solidFill>
          <a:schemeClr val="bg1"/>
        </a:solidFill>
        <a:effectLst/>
      </p:bgPr>
    </p:bg>
    <p:spTree>
      <p:nvGrpSpPr>
        <p:cNvPr id="1" name=""/>
        <p:cNvGrpSpPr/>
        <p:nvPr/>
      </p:nvGrpSpPr>
      <p:grpSpPr>
        <a:xfrm>
          <a:off x="0" y="0"/>
          <a:ext cx="0" cy="0"/>
          <a:chOff x="0" y="0"/>
          <a:chExt cx="0" cy="0"/>
        </a:xfrm>
      </p:grpSpPr>
      <p:sp>
        <p:nvSpPr>
          <p:cNvPr id="2" name="Inhaltsplatzhalter 4"/>
          <p:cNvSpPr>
            <a:spLocks noGrp="1"/>
          </p:cNvSpPr>
          <p:nvPr>
            <p:ph sz="quarter" idx="13"/>
          </p:nvPr>
        </p:nvSpPr>
        <p:spPr>
          <a:xfrm>
            <a:off x="453320" y="1539909"/>
            <a:ext cx="10607512" cy="4212099"/>
          </a:xfrm>
          <a:prstGeom prst="rect">
            <a:avLst/>
          </a:prstGeom>
        </p:spPr>
        <p:txBody>
          <a:bodyPr/>
          <a:lstStyle>
            <a:lvl1pPr>
              <a:defRPr>
                <a:solidFill>
                  <a:schemeClr val="tx1"/>
                </a:solidFill>
              </a:defRPr>
            </a:lvl1pPr>
            <a:lvl2pPr marL="0" indent="0">
              <a:buFontTx/>
              <a:buNone/>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itel 1"/>
          <p:cNvSpPr>
            <a:spLocks noGrp="1"/>
          </p:cNvSpPr>
          <p:nvPr>
            <p:ph type="title"/>
          </p:nvPr>
        </p:nvSpPr>
        <p:spPr>
          <a:xfrm>
            <a:off x="453312" y="521466"/>
            <a:ext cx="8612938" cy="317040"/>
          </a:xfrm>
        </p:spPr>
        <p:txBody>
          <a:bodyPr anchor="b" anchorCtr="0"/>
          <a:lstStyle>
            <a:lvl1pPr algn="l">
              <a:lnSpc>
                <a:spcPts val="2045"/>
              </a:lnSpc>
              <a:defRPr sz="1637" b="1" cap="none">
                <a:solidFill>
                  <a:schemeClr val="tx2"/>
                </a:solidFill>
              </a:defRPr>
            </a:lvl1pPr>
          </a:lstStyle>
          <a:p>
            <a:r>
              <a:rPr lang="de-DE"/>
              <a:t>Titelmasterformat durch Klicken bearbeiten</a:t>
            </a:r>
          </a:p>
        </p:txBody>
      </p:sp>
      <p:sp>
        <p:nvSpPr>
          <p:cNvPr id="11" name="Textplatzhalter 3"/>
          <p:cNvSpPr>
            <a:spLocks noGrp="1"/>
          </p:cNvSpPr>
          <p:nvPr>
            <p:ph type="body" sz="quarter" idx="14"/>
          </p:nvPr>
        </p:nvSpPr>
        <p:spPr>
          <a:xfrm>
            <a:off x="453312" y="851316"/>
            <a:ext cx="8612938" cy="317040"/>
          </a:xfrm>
          <a:prstGeom prst="rect">
            <a:avLst/>
          </a:prstGeom>
        </p:spPr>
        <p:txBody>
          <a:bodyPr anchor="ctr">
            <a:noAutofit/>
          </a:bodyPr>
          <a:lstStyle>
            <a:lvl1pPr>
              <a:lnSpc>
                <a:spcPct val="100000"/>
              </a:lnSpc>
              <a:spcAft>
                <a:spcPts val="0"/>
              </a:spcAft>
              <a:buFontTx/>
              <a:buNone/>
              <a:defRPr sz="1637" b="1">
                <a:solidFill>
                  <a:schemeClr val="tx1"/>
                </a:solidFill>
              </a:defRPr>
            </a:lvl1pPr>
            <a:lvl2pPr>
              <a:buFontTx/>
              <a:buNone/>
              <a:defRPr sz="1637" b="0"/>
            </a:lvl2pPr>
            <a:lvl3pPr marL="0" indent="0">
              <a:buFontTx/>
              <a:buNone/>
              <a:defRPr sz="1637" b="0"/>
            </a:lvl3pPr>
            <a:lvl4pPr marL="0" indent="0">
              <a:buFontTx/>
              <a:buNone/>
              <a:defRPr sz="1637" b="0"/>
            </a:lvl4pPr>
            <a:lvl5pPr marL="257716" indent="0">
              <a:buFontTx/>
              <a:buNone/>
              <a:defRPr sz="1637" b="0"/>
            </a:lvl5pPr>
          </a:lstStyle>
          <a:p>
            <a:pPr lvl="0"/>
            <a:r>
              <a:rPr lang="de-DE"/>
              <a:t>Textmasterformat bearbeiten</a:t>
            </a:r>
          </a:p>
        </p:txBody>
      </p:sp>
      <p:sp>
        <p:nvSpPr>
          <p:cNvPr id="7" name="Slide Number Placeholder 6"/>
          <p:cNvSpPr>
            <a:spLocks noGrp="1" noChangeArrowheads="1"/>
          </p:cNvSpPr>
          <p:nvPr>
            <p:ph type="sldNum" sz="quarter" idx="4"/>
          </p:nvPr>
        </p:nvSpPr>
        <p:spPr bwMode="auto">
          <a:xfrm>
            <a:off x="453313" y="6148260"/>
            <a:ext cx="339984" cy="11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defTabSz="860463" eaLnBrk="1" hangingPunct="1">
              <a:spcBef>
                <a:spcPct val="0"/>
              </a:spcBef>
              <a:defRPr sz="715" b="1">
                <a:solidFill>
                  <a:schemeClr val="tx1"/>
                </a:solidFill>
                <a:latin typeface="Arial" panose="020B0604020202020204" pitchFamily="34" charset="0"/>
              </a:defRPr>
            </a:lvl1pPr>
          </a:lstStyle>
          <a:p>
            <a:fld id="{99CC5461-F7F8-834A-A33C-7913089D93E6}" type="slidenum">
              <a:rPr lang="en-GB" smtClean="0"/>
              <a:pPr/>
              <a:t>‹#›</a:t>
            </a:fld>
            <a:endParaRPr lang="en-GB"/>
          </a:p>
        </p:txBody>
      </p:sp>
      <p:sp>
        <p:nvSpPr>
          <p:cNvPr id="9" name="Fußzeilenplatzhalter 49"/>
          <p:cNvSpPr>
            <a:spLocks noGrp="1"/>
          </p:cNvSpPr>
          <p:nvPr>
            <p:ph type="ftr" sz="quarter" idx="3"/>
          </p:nvPr>
        </p:nvSpPr>
        <p:spPr>
          <a:xfrm>
            <a:off x="906626" y="6112692"/>
            <a:ext cx="7253000" cy="181166"/>
          </a:xfrm>
          <a:prstGeom prst="rect">
            <a:avLst/>
          </a:prstGeom>
        </p:spPr>
        <p:txBody>
          <a:bodyPr vert="horz" lIns="0" tIns="0" rIns="0" bIns="0" rtlCol="0" anchor="ctr"/>
          <a:lstStyle>
            <a:lvl1pPr algn="l" defTabSz="860463" rtl="0" eaLnBrk="1" fontAlgn="base" hangingPunct="1">
              <a:spcBef>
                <a:spcPct val="0"/>
              </a:spcBef>
              <a:spcAft>
                <a:spcPct val="0"/>
              </a:spcAft>
              <a:defRPr lang="de-DE" sz="715" kern="1200" dirty="0">
                <a:solidFill>
                  <a:schemeClr val="tx1"/>
                </a:solidFill>
                <a:latin typeface="Verdana" charset="0"/>
                <a:ea typeface="Arial"/>
                <a:cs typeface="+mn-cs"/>
              </a:defRPr>
            </a:lvl1pPr>
          </a:lstStyle>
          <a:p>
            <a:r>
              <a:rPr lang="de-DE">
                <a:latin typeface="Arial" panose="020B0604020202020204" pitchFamily="34" charset="0"/>
              </a:rPr>
              <a:t>LINDE P60 C MS 5 | Roberta BORTESI | 10/12/2020</a:t>
            </a:r>
            <a:endParaRPr lang="en-GB">
              <a:latin typeface="Arial" panose="020B0604020202020204" pitchFamily="34" charset="0"/>
            </a:endParaRPr>
          </a:p>
        </p:txBody>
      </p:sp>
    </p:spTree>
    <p:extLst>
      <p:ext uri="{BB962C8B-B14F-4D97-AF65-F5344CB8AC3E}">
        <p14:creationId xmlns:p14="http://schemas.microsoft.com/office/powerpoint/2010/main" val="18795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p:cSld name="Slide 3">
    <p:spTree>
      <p:nvGrpSpPr>
        <p:cNvPr id="1" name="Shape 22"/>
        <p:cNvGrpSpPr/>
        <p:nvPr/>
      </p:nvGrpSpPr>
      <p:grpSpPr>
        <a:xfrm>
          <a:off x="0" y="0"/>
          <a:ext cx="0" cy="0"/>
          <a:chOff x="0" y="0"/>
          <a:chExt cx="0" cy="0"/>
        </a:xfrm>
      </p:grpSpPr>
      <p:sp>
        <p:nvSpPr>
          <p:cNvPr id="23" name="Google Shape;23;p18"/>
          <p:cNvSpPr txBox="1">
            <a:spLocks noGrp="1"/>
          </p:cNvSpPr>
          <p:nvPr>
            <p:ph type="sldNum" idx="12"/>
          </p:nvPr>
        </p:nvSpPr>
        <p:spPr>
          <a:xfrm>
            <a:off x="10463500" y="6047865"/>
            <a:ext cx="25904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pic>
        <p:nvPicPr>
          <p:cNvPr id="24" name="Google Shape;24;p18"/>
          <p:cNvPicPr preferRelativeResize="0"/>
          <p:nvPr/>
        </p:nvPicPr>
        <p:blipFill rotWithShape="1">
          <a:blip r:embed="rId2">
            <a:alphaModFix/>
          </a:blip>
          <a:srcRect/>
          <a:stretch/>
        </p:blipFill>
        <p:spPr>
          <a:xfrm>
            <a:off x="3266550" y="5943752"/>
            <a:ext cx="688415" cy="373070"/>
          </a:xfrm>
          <a:prstGeom prst="rect">
            <a:avLst/>
          </a:prstGeom>
          <a:noFill/>
          <a:ln>
            <a:noFill/>
          </a:ln>
        </p:spPr>
      </p:pic>
      <p:sp>
        <p:nvSpPr>
          <p:cNvPr id="25" name="Google Shape;25;p18"/>
          <p:cNvSpPr txBox="1"/>
          <p:nvPr/>
        </p:nvSpPr>
        <p:spPr>
          <a:xfrm>
            <a:off x="3975792" y="5861012"/>
            <a:ext cx="6635012" cy="538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100"/>
              <a:buFont typeface="Roboto Light"/>
              <a:buNone/>
            </a:pPr>
            <a:r>
              <a:rPr lang="en-GB" sz="800" b="0" i="1" u="none" strike="noStrike" cap="none">
                <a:solidFill>
                  <a:srgbClr val="585858"/>
                </a:solidFill>
                <a:latin typeface="Roboto Light"/>
                <a:ea typeface="Roboto Light"/>
                <a:cs typeface="Roboto Light"/>
                <a:sym typeface="Roboto Light"/>
              </a:rPr>
              <a:t>This project has received funding from the European Union’s Horizon 2020 research and innovation programme under Grant Agreement No. 101006817. The content of this  presentation reflects only the author’s view. Neither the European Commission nor the CINEA is responsible for any use that may be made of the information it contains.</a:t>
            </a:r>
            <a:endParaRPr sz="800" b="0" i="1" u="none" strike="noStrike" cap="none">
              <a:solidFill>
                <a:srgbClr val="585858"/>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Calibri"/>
              <a:buNone/>
            </a:pPr>
            <a:endParaRPr sz="1100" b="1" i="0" u="none" strike="noStrike" cap="none">
              <a:solidFill>
                <a:srgbClr val="585858"/>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Roboto Light"/>
              <a:ea typeface="Roboto Light"/>
              <a:cs typeface="Roboto Light"/>
              <a:sym typeface="Roboto Light"/>
            </a:endParaRPr>
          </a:p>
        </p:txBody>
      </p:sp>
      <p:sp>
        <p:nvSpPr>
          <p:cNvPr id="26" name="Google Shape;26;p18"/>
          <p:cNvSpPr txBox="1"/>
          <p:nvPr/>
        </p:nvSpPr>
        <p:spPr>
          <a:xfrm>
            <a:off x="149342" y="5981937"/>
            <a:ext cx="3117209" cy="3730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050"/>
              <a:buFont typeface="Roboto Light"/>
              <a:buNone/>
            </a:pPr>
            <a:r>
              <a:rPr lang="en-GB" sz="1050" b="0" i="0" u="none" strike="noStrike" cap="none">
                <a:solidFill>
                  <a:srgbClr val="585858"/>
                </a:solidFill>
                <a:latin typeface="Roboto Light"/>
                <a:ea typeface="Roboto Light"/>
                <a:cs typeface="Roboto Light"/>
                <a:sym typeface="Roboto Light"/>
              </a:rPr>
              <a:t>AWARD © - H2020 - Confidential, 202</a:t>
            </a:r>
            <a:r>
              <a:rPr lang="en-GB" sz="1050">
                <a:solidFill>
                  <a:srgbClr val="585858"/>
                </a:solidFill>
                <a:latin typeface="Roboto Light"/>
                <a:ea typeface="Roboto Light"/>
                <a:cs typeface="Roboto Light"/>
                <a:sym typeface="Roboto Light"/>
              </a:rPr>
              <a:t>3</a:t>
            </a:r>
            <a:endParaRPr sz="1050" b="0" i="0" u="none" strike="noStrike" cap="none">
              <a:solidFill>
                <a:srgbClr val="585858"/>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Roboto Light"/>
              <a:ea typeface="Roboto Light"/>
              <a:cs typeface="Roboto Light"/>
              <a:sym typeface="Roboto Light"/>
            </a:endParaRPr>
          </a:p>
        </p:txBody>
      </p:sp>
      <p:sp>
        <p:nvSpPr>
          <p:cNvPr id="27" name="Google Shape;27;p18"/>
          <p:cNvSpPr txBox="1">
            <a:spLocks noGrp="1"/>
          </p:cNvSpPr>
          <p:nvPr>
            <p:ph type="body" idx="1"/>
          </p:nvPr>
        </p:nvSpPr>
        <p:spPr>
          <a:xfrm>
            <a:off x="3933854" y="682843"/>
            <a:ext cx="3646014" cy="477052"/>
          </a:xfrm>
          <a:prstGeom prst="rect">
            <a:avLst/>
          </a:prstGeom>
          <a:noFill/>
          <a:ln>
            <a:noFill/>
          </a:ln>
        </p:spPr>
        <p:txBody>
          <a:bodyPr spcFirstLastPara="1" wrap="square" lIns="91425" tIns="45700" rIns="91425" bIns="45700" anchor="t" anchorCtr="0">
            <a:noAutofit/>
          </a:bodyPr>
          <a:lstStyle>
            <a:lvl1pPr marL="457200" marR="0" lvl="0"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1pPr>
            <a:lvl2pPr marL="914400" marR="0" lvl="1"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2pPr>
            <a:lvl3pPr marL="1371600" marR="0" lvl="2"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3pPr>
            <a:lvl4pPr marL="1828800" marR="0" lvl="3"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4pPr>
            <a:lvl5pPr marL="2286000" marR="0" lvl="4"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5pPr>
            <a:lvl6pPr marL="2743200" marR="0" lvl="5"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6pPr>
            <a:lvl7pPr marL="3200400" marR="0" lvl="6"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7pPr>
            <a:lvl8pPr marL="3657600" marR="0" lvl="7"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8pPr>
            <a:lvl9pPr marL="4114800" marR="0" lvl="8"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9pPr>
          </a:lstStyle>
          <a:p>
            <a:endParaRPr/>
          </a:p>
        </p:txBody>
      </p:sp>
      <p:sp>
        <p:nvSpPr>
          <p:cNvPr id="28" name="Google Shape;28;p18"/>
          <p:cNvSpPr txBox="1">
            <a:spLocks noGrp="1"/>
          </p:cNvSpPr>
          <p:nvPr>
            <p:ph type="body" idx="2"/>
          </p:nvPr>
        </p:nvSpPr>
        <p:spPr>
          <a:xfrm>
            <a:off x="1319933" y="1605758"/>
            <a:ext cx="8873854" cy="538550"/>
          </a:xfrm>
          <a:prstGeom prst="rect">
            <a:avLst/>
          </a:prstGeom>
          <a:noFill/>
          <a:ln>
            <a:noFill/>
          </a:ln>
        </p:spPr>
        <p:txBody>
          <a:bodyPr spcFirstLastPara="1" wrap="square" lIns="91425" tIns="45700" rIns="91425" bIns="45700" anchor="t" anchorCtr="0">
            <a:noAutofit/>
          </a:bodyPr>
          <a:lstStyle>
            <a:lvl1pPr marL="457200" marR="0" lvl="0"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1pPr>
            <a:lvl2pPr marL="914400" marR="0" lvl="1"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2pPr>
            <a:lvl3pPr marL="1371600" marR="0" lvl="2"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3pPr>
            <a:lvl4pPr marL="1828800" marR="0" lvl="3"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4pPr>
            <a:lvl5pPr marL="2286000" marR="0" lvl="4"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5pPr>
            <a:lvl6pPr marL="2743200" marR="0" lvl="5"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6pPr>
            <a:lvl7pPr marL="3200400" marR="0" lvl="6"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7pPr>
            <a:lvl8pPr marL="3657600" marR="0" lvl="7"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8pPr>
            <a:lvl9pPr marL="4114800" marR="0" lvl="8"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9pPr>
          </a:lstStyle>
          <a:p>
            <a:endParaRPr/>
          </a:p>
        </p:txBody>
      </p:sp>
      <p:sp>
        <p:nvSpPr>
          <p:cNvPr id="29" name="Google Shape;29;p18"/>
          <p:cNvSpPr>
            <a:spLocks noGrp="1"/>
          </p:cNvSpPr>
          <p:nvPr>
            <p:ph type="tbl" idx="3"/>
          </p:nvPr>
        </p:nvSpPr>
        <p:spPr>
          <a:xfrm>
            <a:off x="1429503" y="2460702"/>
            <a:ext cx="8610216" cy="2049463"/>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7F7F7F"/>
              </a:buClr>
              <a:buSzPts val="2000"/>
              <a:buFont typeface="Helvetica Neue"/>
              <a:buNone/>
              <a:defRPr sz="2000" b="0" i="0" u="none" strike="noStrike" cap="none">
                <a:solidFill>
                  <a:srgbClr val="7F7F7F"/>
                </a:solidFill>
                <a:latin typeface="Helvetica Neue"/>
                <a:ea typeface="Helvetica Neue"/>
                <a:cs typeface="Helvetica Neue"/>
                <a:sym typeface="Helvetica Neue"/>
              </a:defRPr>
            </a:lvl1pPr>
            <a:lvl2pPr marR="0" lvl="1" algn="r" rtl="0">
              <a:lnSpc>
                <a:spcPct val="100000"/>
              </a:lnSpc>
              <a:spcBef>
                <a:spcPts val="0"/>
              </a:spcBef>
              <a:spcAft>
                <a:spcPts val="0"/>
              </a:spcAft>
              <a:buClr>
                <a:schemeClr val="dk1"/>
              </a:buClr>
              <a:buSzPts val="1100"/>
              <a:buFont typeface="Helvetica Neue"/>
              <a:buNone/>
              <a:defRPr sz="1100" b="0" i="0" u="none" strike="noStrike" cap="none">
                <a:solidFill>
                  <a:schemeClr val="dk1"/>
                </a:solidFill>
                <a:latin typeface="Helvetica Neue"/>
                <a:ea typeface="Helvetica Neue"/>
                <a:cs typeface="Helvetica Neue"/>
                <a:sym typeface="Helvetica Neue"/>
              </a:defRPr>
            </a:lvl2pPr>
            <a:lvl3pPr marR="0" lvl="2" algn="r" rtl="0">
              <a:lnSpc>
                <a:spcPct val="100000"/>
              </a:lnSpc>
              <a:spcBef>
                <a:spcPts val="0"/>
              </a:spcBef>
              <a:spcAft>
                <a:spcPts val="0"/>
              </a:spcAft>
              <a:buClr>
                <a:schemeClr val="dk1"/>
              </a:buClr>
              <a:buSzPts val="1100"/>
              <a:buFont typeface="Helvetica Neue"/>
              <a:buNone/>
              <a:defRPr sz="1100" b="0" i="0" u="none" strike="noStrike" cap="none">
                <a:solidFill>
                  <a:schemeClr val="dk1"/>
                </a:solidFill>
                <a:latin typeface="Helvetica Neue"/>
                <a:ea typeface="Helvetica Neue"/>
                <a:cs typeface="Helvetica Neue"/>
                <a:sym typeface="Helvetica Neue"/>
              </a:defRPr>
            </a:lvl3pPr>
            <a:lvl4pPr marR="0" lvl="3" algn="r" rtl="0">
              <a:lnSpc>
                <a:spcPct val="100000"/>
              </a:lnSpc>
              <a:spcBef>
                <a:spcPts val="0"/>
              </a:spcBef>
              <a:spcAft>
                <a:spcPts val="0"/>
              </a:spcAft>
              <a:buClr>
                <a:schemeClr val="dk1"/>
              </a:buClr>
              <a:buSzPts val="1100"/>
              <a:buFont typeface="Helvetica Neue"/>
              <a:buNone/>
              <a:defRPr sz="1100" b="0" i="0" u="none" strike="noStrike" cap="none">
                <a:solidFill>
                  <a:schemeClr val="dk1"/>
                </a:solidFill>
                <a:latin typeface="Helvetica Neue"/>
                <a:ea typeface="Helvetica Neue"/>
                <a:cs typeface="Helvetica Neue"/>
                <a:sym typeface="Helvetica Neue"/>
              </a:defRPr>
            </a:lvl4pPr>
            <a:lvl5pPr marR="0" lvl="4" algn="r" rtl="0">
              <a:lnSpc>
                <a:spcPct val="100000"/>
              </a:lnSpc>
              <a:spcBef>
                <a:spcPts val="0"/>
              </a:spcBef>
              <a:spcAft>
                <a:spcPts val="0"/>
              </a:spcAft>
              <a:buClr>
                <a:schemeClr val="dk1"/>
              </a:buClr>
              <a:buSzPts val="1100"/>
              <a:buFont typeface="Helvetica Neue"/>
              <a:buNone/>
              <a:defRPr sz="1100" b="0" i="0" u="none" strike="noStrike" cap="none">
                <a:solidFill>
                  <a:schemeClr val="dk1"/>
                </a:solidFill>
                <a:latin typeface="Helvetica Neue"/>
                <a:ea typeface="Helvetica Neue"/>
                <a:cs typeface="Helvetica Neue"/>
                <a:sym typeface="Helvetica Neue"/>
              </a:defRPr>
            </a:lvl5pPr>
            <a:lvl6pPr marR="0" lvl="5" algn="r" rtl="0">
              <a:lnSpc>
                <a:spcPct val="100000"/>
              </a:lnSpc>
              <a:spcBef>
                <a:spcPts val="0"/>
              </a:spcBef>
              <a:spcAft>
                <a:spcPts val="0"/>
              </a:spcAft>
              <a:buClr>
                <a:schemeClr val="dk1"/>
              </a:buClr>
              <a:buSzPts val="1100"/>
              <a:buFont typeface="Helvetica Neue"/>
              <a:buNone/>
              <a:defRPr sz="1100" b="0" i="0" u="none" strike="noStrike" cap="none">
                <a:solidFill>
                  <a:schemeClr val="dk1"/>
                </a:solidFill>
                <a:latin typeface="Helvetica Neue"/>
                <a:ea typeface="Helvetica Neue"/>
                <a:cs typeface="Helvetica Neue"/>
                <a:sym typeface="Helvetica Neue"/>
              </a:defRPr>
            </a:lvl6pPr>
            <a:lvl7pPr marR="0" lvl="6" algn="r" rtl="0">
              <a:lnSpc>
                <a:spcPct val="100000"/>
              </a:lnSpc>
              <a:spcBef>
                <a:spcPts val="0"/>
              </a:spcBef>
              <a:spcAft>
                <a:spcPts val="0"/>
              </a:spcAft>
              <a:buClr>
                <a:schemeClr val="dk1"/>
              </a:buClr>
              <a:buSzPts val="1100"/>
              <a:buFont typeface="Helvetica Neue"/>
              <a:buNone/>
              <a:defRPr sz="1100" b="0" i="0" u="none" strike="noStrike" cap="none">
                <a:solidFill>
                  <a:schemeClr val="dk1"/>
                </a:solidFill>
                <a:latin typeface="Helvetica Neue"/>
                <a:ea typeface="Helvetica Neue"/>
                <a:cs typeface="Helvetica Neue"/>
                <a:sym typeface="Helvetica Neue"/>
              </a:defRPr>
            </a:lvl7pPr>
            <a:lvl8pPr marR="0" lvl="7" algn="r" rtl="0">
              <a:lnSpc>
                <a:spcPct val="100000"/>
              </a:lnSpc>
              <a:spcBef>
                <a:spcPts val="0"/>
              </a:spcBef>
              <a:spcAft>
                <a:spcPts val="0"/>
              </a:spcAft>
              <a:buClr>
                <a:schemeClr val="dk1"/>
              </a:buClr>
              <a:buSzPts val="1100"/>
              <a:buFont typeface="Helvetica Neue"/>
              <a:buNone/>
              <a:defRPr sz="1100" b="0" i="0" u="none" strike="noStrike" cap="none">
                <a:solidFill>
                  <a:schemeClr val="dk1"/>
                </a:solidFill>
                <a:latin typeface="Helvetica Neue"/>
                <a:ea typeface="Helvetica Neue"/>
                <a:cs typeface="Helvetica Neue"/>
                <a:sym typeface="Helvetica Neue"/>
              </a:defRPr>
            </a:lvl8pPr>
            <a:lvl9pPr marR="0" lvl="8" algn="r" rtl="0">
              <a:lnSpc>
                <a:spcPct val="100000"/>
              </a:lnSpc>
              <a:spcBef>
                <a:spcPts val="0"/>
              </a:spcBef>
              <a:spcAft>
                <a:spcPts val="0"/>
              </a:spcAft>
              <a:buClr>
                <a:schemeClr val="dk1"/>
              </a:buClr>
              <a:buSzPts val="1100"/>
              <a:buFont typeface="Helvetica Neue"/>
              <a:buNone/>
              <a:defRPr sz="1100" b="0" i="0" u="none" strike="noStrike" cap="none">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zwei Spalten">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67661" y="1515642"/>
            <a:ext cx="4985462" cy="4171130"/>
          </a:xfrm>
        </p:spPr>
        <p:txBody>
          <a:bodyPr/>
          <a:lstStyle>
            <a:lvl1pPr>
              <a:buClr>
                <a:schemeClr val="tx1"/>
              </a:buClr>
              <a:defRPr sz="1511">
                <a:solidFill>
                  <a:srgbClr val="000C20"/>
                </a:solidFill>
              </a:defRPr>
            </a:lvl1pPr>
            <a:lvl2pPr>
              <a:buClr>
                <a:schemeClr val="accent3"/>
              </a:buClr>
              <a:defRPr sz="1511"/>
            </a:lvl2pPr>
            <a:lvl3pPr>
              <a:buClr>
                <a:schemeClr val="accent3"/>
              </a:buClr>
              <a:defRPr sz="1511"/>
            </a:lvl3pPr>
            <a:lvl4pPr>
              <a:buClr>
                <a:schemeClr val="tx1"/>
              </a:buClr>
              <a:defRPr sz="1511"/>
            </a:lvl4pPr>
            <a:lvl5pPr>
              <a:buClr>
                <a:schemeClr val="tx1"/>
              </a:buClr>
              <a:defRPr sz="1511"/>
            </a:lvl5pPr>
            <a:lvl6pPr>
              <a:defRPr sz="1700"/>
            </a:lvl6pPr>
            <a:lvl7pPr>
              <a:defRPr sz="1700"/>
            </a:lvl7pPr>
            <a:lvl8pPr>
              <a:defRPr sz="1700"/>
            </a:lvl8pPr>
            <a:lvl9pPr>
              <a:defRPr sz="1700"/>
            </a:lvl9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5" name="Rectangle 47"/>
          <p:cNvSpPr>
            <a:spLocks noGrp="1" noChangeArrowheads="1"/>
          </p:cNvSpPr>
          <p:nvPr>
            <p:ph type="sldNum" sz="quarter" idx="10"/>
          </p:nvPr>
        </p:nvSpPr>
        <p:spPr>
          <a:xfrm>
            <a:off x="11293372" y="6047864"/>
            <a:ext cx="327972" cy="261610"/>
          </a:xfrm>
        </p:spPr>
        <p:txBody>
          <a:bodyPr/>
          <a:lstStyle>
            <a:lvl1pPr>
              <a:defRPr/>
            </a:lvl1pPr>
          </a:lstStyle>
          <a:p>
            <a:pPr>
              <a:defRPr/>
            </a:pPr>
            <a:fld id="{1167F6EC-59F6-4747-AD02-8B2929E149E7}" type="slidenum">
              <a:rPr lang="en-GB" noProof="0" smtClean="0"/>
              <a:pPr>
                <a:defRPr/>
              </a:pPr>
              <a:t>‹#›</a:t>
            </a:fld>
            <a:endParaRPr lang="en-GB" sz="1322" noProof="0"/>
          </a:p>
        </p:txBody>
      </p:sp>
      <p:sp>
        <p:nvSpPr>
          <p:cNvPr id="6" name="Rectangle 51"/>
          <p:cNvSpPr>
            <a:spLocks noGrp="1" noChangeArrowheads="1"/>
          </p:cNvSpPr>
          <p:nvPr>
            <p:ph type="dt" sz="half" idx="11"/>
          </p:nvPr>
        </p:nvSpPr>
        <p:spPr/>
        <p:txBody>
          <a:bodyPr/>
          <a:lstStyle>
            <a:lvl1pPr>
              <a:defRPr/>
            </a:lvl1pPr>
          </a:lstStyle>
          <a:p>
            <a:pPr>
              <a:defRPr/>
            </a:pPr>
            <a:fld id="{822CDA6A-1854-574C-A769-87800A426702}" type="datetime1">
              <a:rPr lang="en-GB" noProof="0" smtClean="0"/>
              <a:t>08/04/2024</a:t>
            </a:fld>
            <a:endParaRPr lang="en-GB" sz="1322" noProof="0"/>
          </a:p>
        </p:txBody>
      </p:sp>
      <p:sp>
        <p:nvSpPr>
          <p:cNvPr id="7" name="Titel 2"/>
          <p:cNvSpPr>
            <a:spLocks noGrp="1"/>
          </p:cNvSpPr>
          <p:nvPr>
            <p:ph type="title"/>
          </p:nvPr>
        </p:nvSpPr>
        <p:spPr>
          <a:xfrm>
            <a:off x="667660" y="427523"/>
            <a:ext cx="7900258" cy="816091"/>
          </a:xfrm>
        </p:spPr>
        <p:txBody>
          <a:bodyPr/>
          <a:lstStyle/>
          <a:p>
            <a:r>
              <a:rPr lang="de-DE" noProof="0"/>
              <a:t>Mastertitelformat bearbeiten</a:t>
            </a:r>
            <a:endParaRPr lang="en-GB" noProof="0"/>
          </a:p>
        </p:txBody>
      </p:sp>
      <p:sp>
        <p:nvSpPr>
          <p:cNvPr id="9" name="Inhaltsplatzhalter 2"/>
          <p:cNvSpPr>
            <a:spLocks noGrp="1"/>
          </p:cNvSpPr>
          <p:nvPr>
            <p:ph sz="half" idx="13"/>
          </p:nvPr>
        </p:nvSpPr>
        <p:spPr>
          <a:xfrm>
            <a:off x="5847743" y="1515642"/>
            <a:ext cx="4986993" cy="4171130"/>
          </a:xfrm>
        </p:spPr>
        <p:txBody>
          <a:bodyPr/>
          <a:lstStyle>
            <a:lvl1pPr>
              <a:buClr>
                <a:schemeClr val="tx1"/>
              </a:buClr>
              <a:defRPr sz="1511">
                <a:solidFill>
                  <a:srgbClr val="000C20"/>
                </a:solidFill>
              </a:defRPr>
            </a:lvl1pPr>
            <a:lvl2pPr>
              <a:buClr>
                <a:schemeClr val="accent3"/>
              </a:buClr>
              <a:defRPr sz="1511"/>
            </a:lvl2pPr>
            <a:lvl3pPr>
              <a:buClr>
                <a:schemeClr val="accent3"/>
              </a:buClr>
              <a:defRPr sz="1511"/>
            </a:lvl3pPr>
            <a:lvl4pPr>
              <a:buClr>
                <a:schemeClr val="tx1"/>
              </a:buClr>
              <a:defRPr sz="1511"/>
            </a:lvl4pPr>
            <a:lvl5pPr>
              <a:buClr>
                <a:schemeClr val="tx1"/>
              </a:buClr>
              <a:defRPr sz="1511"/>
            </a:lvl5pPr>
            <a:lvl6pPr>
              <a:defRPr sz="1700"/>
            </a:lvl6pPr>
            <a:lvl7pPr>
              <a:defRPr sz="1700"/>
            </a:lvl7pPr>
            <a:lvl8pPr>
              <a:defRPr sz="1700"/>
            </a:lvl8pPr>
            <a:lvl9pPr>
              <a:defRPr sz="1700"/>
            </a:lvl9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Tree>
    <p:extLst>
      <p:ext uri="{BB962C8B-B14F-4D97-AF65-F5344CB8AC3E}">
        <p14:creationId xmlns:p14="http://schemas.microsoft.com/office/powerpoint/2010/main" val="1652342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41"/>
        <p:cNvGrpSpPr/>
        <p:nvPr/>
      </p:nvGrpSpPr>
      <p:grpSpPr>
        <a:xfrm>
          <a:off x="0" y="0"/>
          <a:ext cx="0" cy="0"/>
          <a:chOff x="0" y="0"/>
          <a:chExt cx="0" cy="0"/>
        </a:xfrm>
      </p:grpSpPr>
      <p:sp>
        <p:nvSpPr>
          <p:cNvPr id="42" name="Google Shape;42;p21"/>
          <p:cNvSpPr txBox="1">
            <a:spLocks noGrp="1"/>
          </p:cNvSpPr>
          <p:nvPr>
            <p:ph type="title"/>
          </p:nvPr>
        </p:nvSpPr>
        <p:spPr>
          <a:xfrm>
            <a:off x="863561" y="1060528"/>
            <a:ext cx="9787019" cy="2256062"/>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5600"/>
              <a:buFont typeface="Calibri"/>
              <a:buNone/>
              <a:defRPr sz="56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3" name="Google Shape;43;p21"/>
          <p:cNvSpPr txBox="1">
            <a:spLocks noGrp="1"/>
          </p:cNvSpPr>
          <p:nvPr>
            <p:ph type="body" idx="1"/>
          </p:nvPr>
        </p:nvSpPr>
        <p:spPr>
          <a:xfrm>
            <a:off x="1439267" y="3403592"/>
            <a:ext cx="8635605" cy="156454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900"/>
              </a:spcBef>
              <a:spcAft>
                <a:spcPts val="0"/>
              </a:spcAft>
              <a:buClr>
                <a:srgbClr val="000000"/>
              </a:buClr>
              <a:buSzPts val="2200"/>
              <a:buFont typeface="Calibri"/>
              <a:buNone/>
              <a:defRPr sz="2200"/>
            </a:lvl1pPr>
            <a:lvl2pPr marL="914400" lvl="1" indent="-228600" algn="ctr">
              <a:lnSpc>
                <a:spcPct val="90000"/>
              </a:lnSpc>
              <a:spcBef>
                <a:spcPts val="900"/>
              </a:spcBef>
              <a:spcAft>
                <a:spcPts val="0"/>
              </a:spcAft>
              <a:buClr>
                <a:srgbClr val="000000"/>
              </a:buClr>
              <a:buSzPts val="2200"/>
              <a:buFont typeface="Calibri"/>
              <a:buNone/>
              <a:defRPr sz="2200"/>
            </a:lvl2pPr>
            <a:lvl3pPr marL="1371600" lvl="2" indent="-228600" algn="ctr">
              <a:lnSpc>
                <a:spcPct val="90000"/>
              </a:lnSpc>
              <a:spcBef>
                <a:spcPts val="900"/>
              </a:spcBef>
              <a:spcAft>
                <a:spcPts val="0"/>
              </a:spcAft>
              <a:buClr>
                <a:srgbClr val="000000"/>
              </a:buClr>
              <a:buSzPts val="2200"/>
              <a:buFont typeface="Calibri"/>
              <a:buNone/>
              <a:defRPr sz="2200"/>
            </a:lvl3pPr>
            <a:lvl4pPr marL="1828800" lvl="3" indent="-228600" algn="ctr">
              <a:lnSpc>
                <a:spcPct val="90000"/>
              </a:lnSpc>
              <a:spcBef>
                <a:spcPts val="900"/>
              </a:spcBef>
              <a:spcAft>
                <a:spcPts val="0"/>
              </a:spcAft>
              <a:buClr>
                <a:srgbClr val="000000"/>
              </a:buClr>
              <a:buSzPts val="2200"/>
              <a:buFont typeface="Calibri"/>
              <a:buNone/>
              <a:defRPr sz="2200"/>
            </a:lvl4pPr>
            <a:lvl5pPr marL="2286000" lvl="4" indent="-228600" algn="ctr">
              <a:lnSpc>
                <a:spcPct val="90000"/>
              </a:lnSpc>
              <a:spcBef>
                <a:spcPts val="900"/>
              </a:spcBef>
              <a:spcAft>
                <a:spcPts val="0"/>
              </a:spcAft>
              <a:buClr>
                <a:srgbClr val="000000"/>
              </a:buClr>
              <a:buSzPts val="2200"/>
              <a:buFont typeface="Calibri"/>
              <a:buNone/>
              <a:defRPr sz="2200"/>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44" name="Google Shape;44;p21"/>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tx">
  <p:cSld name="TITLE_AND_BODY">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785601" y="1615545"/>
            <a:ext cx="9930946" cy="2695574"/>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5600"/>
              <a:buFont typeface="Calibri"/>
              <a:buNone/>
              <a:defRPr sz="56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7" name="Google Shape;47;p22"/>
          <p:cNvSpPr txBox="1">
            <a:spLocks noGrp="1"/>
          </p:cNvSpPr>
          <p:nvPr>
            <p:ph type="body" idx="1"/>
          </p:nvPr>
        </p:nvSpPr>
        <p:spPr>
          <a:xfrm>
            <a:off x="785601" y="4336620"/>
            <a:ext cx="9930946" cy="1417539"/>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900"/>
              </a:spcBef>
              <a:spcAft>
                <a:spcPts val="0"/>
              </a:spcAft>
              <a:buClr>
                <a:srgbClr val="000000"/>
              </a:buClr>
              <a:buSzPts val="2200"/>
              <a:buFont typeface="Calibri"/>
              <a:buNone/>
              <a:defRPr sz="2200"/>
            </a:lvl1pPr>
            <a:lvl2pPr marL="914400" lvl="1" indent="-228600" algn="l">
              <a:lnSpc>
                <a:spcPct val="90000"/>
              </a:lnSpc>
              <a:spcBef>
                <a:spcPts val="900"/>
              </a:spcBef>
              <a:spcAft>
                <a:spcPts val="0"/>
              </a:spcAft>
              <a:buClr>
                <a:srgbClr val="000000"/>
              </a:buClr>
              <a:buSzPts val="2200"/>
              <a:buFont typeface="Calibri"/>
              <a:buNone/>
              <a:defRPr sz="2200"/>
            </a:lvl2pPr>
            <a:lvl3pPr marL="1371600" lvl="2" indent="-228600" algn="l">
              <a:lnSpc>
                <a:spcPct val="90000"/>
              </a:lnSpc>
              <a:spcBef>
                <a:spcPts val="900"/>
              </a:spcBef>
              <a:spcAft>
                <a:spcPts val="0"/>
              </a:spcAft>
              <a:buClr>
                <a:srgbClr val="000000"/>
              </a:buClr>
              <a:buSzPts val="2200"/>
              <a:buFont typeface="Calibri"/>
              <a:buNone/>
              <a:defRPr sz="2200"/>
            </a:lvl3pPr>
            <a:lvl4pPr marL="1828800" lvl="3" indent="-228600" algn="l">
              <a:lnSpc>
                <a:spcPct val="90000"/>
              </a:lnSpc>
              <a:spcBef>
                <a:spcPts val="900"/>
              </a:spcBef>
              <a:spcAft>
                <a:spcPts val="0"/>
              </a:spcAft>
              <a:buClr>
                <a:srgbClr val="000000"/>
              </a:buClr>
              <a:buSzPts val="2200"/>
              <a:buFont typeface="Calibri"/>
              <a:buNone/>
              <a:defRPr sz="2200"/>
            </a:lvl4pPr>
            <a:lvl5pPr marL="2286000" lvl="4" indent="-228600" algn="l">
              <a:lnSpc>
                <a:spcPct val="90000"/>
              </a:lnSpc>
              <a:spcBef>
                <a:spcPts val="900"/>
              </a:spcBef>
              <a:spcAft>
                <a:spcPts val="0"/>
              </a:spcAft>
              <a:buClr>
                <a:srgbClr val="000000"/>
              </a:buClr>
              <a:buSzPts val="2200"/>
              <a:buFont typeface="Calibri"/>
              <a:buNone/>
              <a:defRPr sz="2200"/>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48" name="Google Shape;48;p22"/>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791596" y="345010"/>
            <a:ext cx="9930947" cy="12525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1" name="Google Shape;51;p23"/>
          <p:cNvSpPr txBox="1">
            <a:spLocks noGrp="1"/>
          </p:cNvSpPr>
          <p:nvPr>
            <p:ph type="body" idx="1"/>
          </p:nvPr>
        </p:nvSpPr>
        <p:spPr>
          <a:xfrm>
            <a:off x="791596" y="1725046"/>
            <a:ext cx="4893510" cy="411161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Clr>
                <a:srgbClr val="000000"/>
              </a:buClr>
              <a:buSzPts val="1800"/>
              <a:buChar char="•"/>
              <a:defRPr/>
            </a:lvl1pPr>
            <a:lvl2pPr marL="914400" lvl="1" indent="-342900" algn="l">
              <a:lnSpc>
                <a:spcPct val="90000"/>
              </a:lnSpc>
              <a:spcBef>
                <a:spcPts val="900"/>
              </a:spcBef>
              <a:spcAft>
                <a:spcPts val="0"/>
              </a:spcAft>
              <a:buClr>
                <a:srgbClr val="000000"/>
              </a:buClr>
              <a:buSzPts val="1800"/>
              <a:buChar char="•"/>
              <a:defRPr/>
            </a:lvl2pPr>
            <a:lvl3pPr marL="1371600" lvl="2" indent="-342900" algn="l">
              <a:lnSpc>
                <a:spcPct val="90000"/>
              </a:lnSpc>
              <a:spcBef>
                <a:spcPts val="900"/>
              </a:spcBef>
              <a:spcAft>
                <a:spcPts val="0"/>
              </a:spcAft>
              <a:buClr>
                <a:srgbClr val="000000"/>
              </a:buClr>
              <a:buSzPts val="1800"/>
              <a:buChar char="•"/>
              <a:defRPr/>
            </a:lvl3pPr>
            <a:lvl4pPr marL="1828800" lvl="3" indent="-342900" algn="l">
              <a:lnSpc>
                <a:spcPct val="90000"/>
              </a:lnSpc>
              <a:spcBef>
                <a:spcPts val="900"/>
              </a:spcBef>
              <a:spcAft>
                <a:spcPts val="0"/>
              </a:spcAft>
              <a:buClr>
                <a:srgbClr val="000000"/>
              </a:buClr>
              <a:buSzPts val="1800"/>
              <a:buChar char="•"/>
              <a:defRPr/>
            </a:lvl4pPr>
            <a:lvl5pPr marL="2286000" lvl="4" indent="-342900" algn="l">
              <a:lnSpc>
                <a:spcPct val="90000"/>
              </a:lnSpc>
              <a:spcBef>
                <a:spcPts val="900"/>
              </a:spcBef>
              <a:spcAft>
                <a:spcPts val="0"/>
              </a:spcAft>
              <a:buClr>
                <a:srgbClr val="000000"/>
              </a:buClr>
              <a:buSzPts val="1800"/>
              <a:buChar char="•"/>
              <a:defRPr/>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52" name="Google Shape;52;p23"/>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793097" y="345010"/>
            <a:ext cx="9930946" cy="12525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5" name="Google Shape;55;p24"/>
          <p:cNvSpPr txBox="1">
            <a:spLocks noGrp="1"/>
          </p:cNvSpPr>
          <p:nvPr>
            <p:ph type="body" idx="1"/>
          </p:nvPr>
        </p:nvSpPr>
        <p:spPr>
          <a:xfrm>
            <a:off x="793098" y="1588542"/>
            <a:ext cx="4871021" cy="778522"/>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900"/>
              </a:spcBef>
              <a:spcAft>
                <a:spcPts val="0"/>
              </a:spcAft>
              <a:buClr>
                <a:srgbClr val="000000"/>
              </a:buClr>
              <a:buSzPts val="2200"/>
              <a:buFont typeface="Calibri"/>
              <a:buNone/>
              <a:defRPr sz="2200" b="1"/>
            </a:lvl1pPr>
            <a:lvl2pPr marL="914400" lvl="1" indent="-228600" algn="l">
              <a:lnSpc>
                <a:spcPct val="90000"/>
              </a:lnSpc>
              <a:spcBef>
                <a:spcPts val="900"/>
              </a:spcBef>
              <a:spcAft>
                <a:spcPts val="0"/>
              </a:spcAft>
              <a:buClr>
                <a:srgbClr val="000000"/>
              </a:buClr>
              <a:buSzPts val="2200"/>
              <a:buFont typeface="Calibri"/>
              <a:buNone/>
              <a:defRPr sz="2200" b="1"/>
            </a:lvl2pPr>
            <a:lvl3pPr marL="1371600" lvl="2" indent="-228600" algn="l">
              <a:lnSpc>
                <a:spcPct val="90000"/>
              </a:lnSpc>
              <a:spcBef>
                <a:spcPts val="900"/>
              </a:spcBef>
              <a:spcAft>
                <a:spcPts val="0"/>
              </a:spcAft>
              <a:buClr>
                <a:srgbClr val="000000"/>
              </a:buClr>
              <a:buSzPts val="2200"/>
              <a:buFont typeface="Calibri"/>
              <a:buNone/>
              <a:defRPr sz="2200" b="1"/>
            </a:lvl3pPr>
            <a:lvl4pPr marL="1828800" lvl="3" indent="-228600" algn="l">
              <a:lnSpc>
                <a:spcPct val="90000"/>
              </a:lnSpc>
              <a:spcBef>
                <a:spcPts val="900"/>
              </a:spcBef>
              <a:spcAft>
                <a:spcPts val="0"/>
              </a:spcAft>
              <a:buClr>
                <a:srgbClr val="000000"/>
              </a:buClr>
              <a:buSzPts val="2200"/>
              <a:buFont typeface="Calibri"/>
              <a:buNone/>
              <a:defRPr sz="2200" b="1"/>
            </a:lvl4pPr>
            <a:lvl5pPr marL="2286000" lvl="4" indent="-228600" algn="l">
              <a:lnSpc>
                <a:spcPct val="90000"/>
              </a:lnSpc>
              <a:spcBef>
                <a:spcPts val="900"/>
              </a:spcBef>
              <a:spcAft>
                <a:spcPts val="0"/>
              </a:spcAft>
              <a:buClr>
                <a:srgbClr val="000000"/>
              </a:buClr>
              <a:buSzPts val="2200"/>
              <a:buFont typeface="Calibri"/>
              <a:buNone/>
              <a:defRPr sz="2200" b="1"/>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56" name="Google Shape;56;p24"/>
          <p:cNvSpPr txBox="1">
            <a:spLocks noGrp="1"/>
          </p:cNvSpPr>
          <p:nvPr>
            <p:ph type="body" idx="2"/>
          </p:nvPr>
        </p:nvSpPr>
        <p:spPr>
          <a:xfrm>
            <a:off x="5829032" y="1588542"/>
            <a:ext cx="4895010" cy="778522"/>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900"/>
              </a:spcBef>
              <a:spcAft>
                <a:spcPts val="0"/>
              </a:spcAft>
              <a:buClr>
                <a:srgbClr val="000000"/>
              </a:buClr>
              <a:buSzPts val="2200"/>
              <a:buFont typeface="Calibri"/>
              <a:buNone/>
              <a:defRPr sz="2200" b="1"/>
            </a:lvl1pPr>
            <a:lvl2pPr marL="914400" lvl="1" indent="-342900" algn="l">
              <a:lnSpc>
                <a:spcPct val="90000"/>
              </a:lnSpc>
              <a:spcBef>
                <a:spcPts val="900"/>
              </a:spcBef>
              <a:spcAft>
                <a:spcPts val="0"/>
              </a:spcAft>
              <a:buClr>
                <a:srgbClr val="000000"/>
              </a:buClr>
              <a:buSzPts val="1800"/>
              <a:buChar char="•"/>
              <a:defRPr/>
            </a:lvl2pPr>
            <a:lvl3pPr marL="1371600" lvl="2" indent="-342900" algn="l">
              <a:lnSpc>
                <a:spcPct val="90000"/>
              </a:lnSpc>
              <a:spcBef>
                <a:spcPts val="900"/>
              </a:spcBef>
              <a:spcAft>
                <a:spcPts val="0"/>
              </a:spcAft>
              <a:buClr>
                <a:srgbClr val="000000"/>
              </a:buClr>
              <a:buSzPts val="1800"/>
              <a:buChar char="•"/>
              <a:defRPr/>
            </a:lvl3pPr>
            <a:lvl4pPr marL="1828800" lvl="3" indent="-342900" algn="l">
              <a:lnSpc>
                <a:spcPct val="90000"/>
              </a:lnSpc>
              <a:spcBef>
                <a:spcPts val="900"/>
              </a:spcBef>
              <a:spcAft>
                <a:spcPts val="0"/>
              </a:spcAft>
              <a:buClr>
                <a:srgbClr val="000000"/>
              </a:buClr>
              <a:buSzPts val="1800"/>
              <a:buChar char="•"/>
              <a:defRPr/>
            </a:lvl4pPr>
            <a:lvl5pPr marL="2286000" lvl="4" indent="-342900" algn="l">
              <a:lnSpc>
                <a:spcPct val="90000"/>
              </a:lnSpc>
              <a:spcBef>
                <a:spcPts val="900"/>
              </a:spcBef>
              <a:spcAft>
                <a:spcPts val="0"/>
              </a:spcAft>
              <a:buClr>
                <a:srgbClr val="000000"/>
              </a:buClr>
              <a:buSzPts val="1800"/>
              <a:buChar char="•"/>
              <a:defRPr/>
            </a:lvl5pPr>
            <a:lvl6pPr marL="2743200" lvl="5" indent="-342900" algn="l">
              <a:lnSpc>
                <a:spcPct val="90000"/>
              </a:lnSpc>
              <a:spcBef>
                <a:spcPts val="900"/>
              </a:spcBef>
              <a:spcAft>
                <a:spcPts val="0"/>
              </a:spcAft>
              <a:buClr>
                <a:srgbClr val="000000"/>
              </a:buClr>
              <a:buSzPts val="1800"/>
              <a:buChar char="•"/>
              <a:defRPr/>
            </a:lvl6pPr>
            <a:lvl7pPr marL="3200400" lvl="6" indent="-342900" algn="l">
              <a:lnSpc>
                <a:spcPct val="90000"/>
              </a:lnSpc>
              <a:spcBef>
                <a:spcPts val="900"/>
              </a:spcBef>
              <a:spcAft>
                <a:spcPts val="0"/>
              </a:spcAft>
              <a:buClr>
                <a:srgbClr val="000000"/>
              </a:buClr>
              <a:buSzPts val="1800"/>
              <a:buChar char="•"/>
              <a:defRPr/>
            </a:lvl7pPr>
            <a:lvl8pPr marL="3657600" lvl="7" indent="-342900" algn="l">
              <a:lnSpc>
                <a:spcPct val="90000"/>
              </a:lnSpc>
              <a:spcBef>
                <a:spcPts val="900"/>
              </a:spcBef>
              <a:spcAft>
                <a:spcPts val="0"/>
              </a:spcAft>
              <a:buClr>
                <a:srgbClr val="000000"/>
              </a:buClr>
              <a:buSzPts val="1800"/>
              <a:buChar char="•"/>
              <a:defRPr/>
            </a:lvl8pPr>
            <a:lvl9pPr marL="4114800" lvl="8" indent="-342900" algn="l">
              <a:lnSpc>
                <a:spcPct val="90000"/>
              </a:lnSpc>
              <a:spcBef>
                <a:spcPts val="900"/>
              </a:spcBef>
              <a:spcAft>
                <a:spcPts val="0"/>
              </a:spcAft>
              <a:buClr>
                <a:srgbClr val="000000"/>
              </a:buClr>
              <a:buSzPts val="1800"/>
              <a:buChar char="•"/>
              <a:defRPr/>
            </a:lvl9pPr>
          </a:lstStyle>
          <a:p>
            <a:endParaRPr/>
          </a:p>
        </p:txBody>
      </p:sp>
      <p:sp>
        <p:nvSpPr>
          <p:cNvPr id="57" name="Google Shape;57;p24"/>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791596" y="345010"/>
            <a:ext cx="9930947" cy="12525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0" name="Google Shape;60;p25"/>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1"/>
        <p:cNvGrpSpPr/>
        <p:nvPr/>
      </p:nvGrpSpPr>
      <p:grpSpPr>
        <a:xfrm>
          <a:off x="0" y="0"/>
          <a:ext cx="0" cy="0"/>
          <a:chOff x="0" y="0"/>
          <a:chExt cx="0" cy="0"/>
        </a:xfrm>
      </p:grpSpPr>
      <p:sp>
        <p:nvSpPr>
          <p:cNvPr id="62" name="Google Shape;62;p26"/>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100"/>
              <a:buFont typeface="Calibri"/>
              <a:buNone/>
              <a:defRPr sz="1100">
                <a:solidFill>
                  <a:srgbClr val="888888"/>
                </a:solidFill>
              </a:defRPr>
            </a:lvl1pPr>
            <a:lvl2pPr marL="0" lvl="1" indent="0" algn="r">
              <a:lnSpc>
                <a:spcPct val="100000"/>
              </a:lnSpc>
              <a:spcBef>
                <a:spcPts val="0"/>
              </a:spcBef>
              <a:spcAft>
                <a:spcPts val="0"/>
              </a:spcAft>
              <a:buClr>
                <a:srgbClr val="888888"/>
              </a:buClr>
              <a:buSzPts val="1100"/>
              <a:buFont typeface="Calibri"/>
              <a:buNone/>
              <a:defRPr sz="1100">
                <a:solidFill>
                  <a:srgbClr val="888888"/>
                </a:solidFill>
              </a:defRPr>
            </a:lvl2pPr>
            <a:lvl3pPr marL="0" lvl="2" indent="0" algn="r">
              <a:lnSpc>
                <a:spcPct val="100000"/>
              </a:lnSpc>
              <a:spcBef>
                <a:spcPts val="0"/>
              </a:spcBef>
              <a:spcAft>
                <a:spcPts val="0"/>
              </a:spcAft>
              <a:buClr>
                <a:srgbClr val="888888"/>
              </a:buClr>
              <a:buSzPts val="1100"/>
              <a:buFont typeface="Calibri"/>
              <a:buNone/>
              <a:defRPr sz="1100">
                <a:solidFill>
                  <a:srgbClr val="888888"/>
                </a:solidFill>
              </a:defRPr>
            </a:lvl3pPr>
            <a:lvl4pPr marL="0" lvl="3" indent="0" algn="r">
              <a:lnSpc>
                <a:spcPct val="100000"/>
              </a:lnSpc>
              <a:spcBef>
                <a:spcPts val="0"/>
              </a:spcBef>
              <a:spcAft>
                <a:spcPts val="0"/>
              </a:spcAft>
              <a:buClr>
                <a:srgbClr val="888888"/>
              </a:buClr>
              <a:buSzPts val="1100"/>
              <a:buFont typeface="Calibri"/>
              <a:buNone/>
              <a:defRPr sz="1100">
                <a:solidFill>
                  <a:srgbClr val="888888"/>
                </a:solidFill>
              </a:defRPr>
            </a:lvl4pPr>
            <a:lvl5pPr marL="0" lvl="4" indent="0" algn="r">
              <a:lnSpc>
                <a:spcPct val="100000"/>
              </a:lnSpc>
              <a:spcBef>
                <a:spcPts val="0"/>
              </a:spcBef>
              <a:spcAft>
                <a:spcPts val="0"/>
              </a:spcAft>
              <a:buClr>
                <a:srgbClr val="888888"/>
              </a:buClr>
              <a:buSzPts val="1100"/>
              <a:buFont typeface="Calibri"/>
              <a:buNone/>
              <a:defRPr sz="1100">
                <a:solidFill>
                  <a:srgbClr val="888888"/>
                </a:solidFill>
              </a:defRPr>
            </a:lvl5pPr>
            <a:lvl6pPr marL="0" lvl="5" indent="0" algn="r">
              <a:lnSpc>
                <a:spcPct val="100000"/>
              </a:lnSpc>
              <a:spcBef>
                <a:spcPts val="0"/>
              </a:spcBef>
              <a:spcAft>
                <a:spcPts val="0"/>
              </a:spcAft>
              <a:buClr>
                <a:srgbClr val="888888"/>
              </a:buClr>
              <a:buSzPts val="1100"/>
              <a:buFont typeface="Calibri"/>
              <a:buNone/>
              <a:defRPr sz="1100">
                <a:solidFill>
                  <a:srgbClr val="888888"/>
                </a:solidFill>
              </a:defRPr>
            </a:lvl6pPr>
            <a:lvl7pPr marL="0" lvl="6" indent="0" algn="r">
              <a:lnSpc>
                <a:spcPct val="100000"/>
              </a:lnSpc>
              <a:spcBef>
                <a:spcPts val="0"/>
              </a:spcBef>
              <a:spcAft>
                <a:spcPts val="0"/>
              </a:spcAft>
              <a:buClr>
                <a:srgbClr val="888888"/>
              </a:buClr>
              <a:buSzPts val="1100"/>
              <a:buFont typeface="Calibri"/>
              <a:buNone/>
              <a:defRPr sz="1100">
                <a:solidFill>
                  <a:srgbClr val="888888"/>
                </a:solidFill>
              </a:defRPr>
            </a:lvl7pPr>
            <a:lvl8pPr marL="0" lvl="7" indent="0" algn="r">
              <a:lnSpc>
                <a:spcPct val="100000"/>
              </a:lnSpc>
              <a:spcBef>
                <a:spcPts val="0"/>
              </a:spcBef>
              <a:spcAft>
                <a:spcPts val="0"/>
              </a:spcAft>
              <a:buClr>
                <a:srgbClr val="888888"/>
              </a:buClr>
              <a:buSzPts val="1100"/>
              <a:buFont typeface="Calibri"/>
              <a:buNone/>
              <a:defRPr sz="1100">
                <a:solidFill>
                  <a:srgbClr val="888888"/>
                </a:solidFill>
              </a:defRPr>
            </a:lvl8pPr>
            <a:lvl9pPr marL="0" lvl="8" indent="0" algn="r">
              <a:lnSpc>
                <a:spcPct val="100000"/>
              </a:lnSpc>
              <a:spcBef>
                <a:spcPts val="0"/>
              </a:spcBef>
              <a:spcAft>
                <a:spcPts val="0"/>
              </a:spcAft>
              <a:buClr>
                <a:srgbClr val="888888"/>
              </a:buClr>
              <a:buSzPts val="1100"/>
              <a:buFont typeface="Calibri"/>
              <a:buNone/>
              <a:defRPr sz="11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oleObject" Target="../embeddings/oleObject1.bin"/><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ags" Target="../tags/tag1.xml"/><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5.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sldNum" idx="12"/>
          </p:nvPr>
        </p:nvSpPr>
        <p:spPr>
          <a:xfrm>
            <a:off x="10463500" y="6047865"/>
            <a:ext cx="259043" cy="26161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791596" y="345010"/>
            <a:ext cx="9930947" cy="1252536"/>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100"/>
              <a:buFont typeface="Calibri"/>
              <a:buNone/>
              <a:defRPr sz="41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100"/>
              <a:buFont typeface="Calibri"/>
              <a:buNone/>
              <a:defRPr sz="41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100"/>
              <a:buFont typeface="Calibri"/>
              <a:buNone/>
              <a:defRPr sz="41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100"/>
              <a:buFont typeface="Calibri"/>
              <a:buNone/>
              <a:defRPr sz="41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100"/>
              <a:buFont typeface="Calibri"/>
              <a:buNone/>
              <a:defRPr sz="41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100"/>
              <a:buFont typeface="Calibri"/>
              <a:buNone/>
              <a:defRPr sz="41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100"/>
              <a:buFont typeface="Calibri"/>
              <a:buNone/>
              <a:defRPr sz="41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100"/>
              <a:buFont typeface="Calibri"/>
              <a:buNone/>
              <a:defRPr sz="41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100"/>
              <a:buFont typeface="Calibri"/>
              <a:buNone/>
              <a:defRPr sz="4100" b="0" i="0" u="none" strike="noStrike" cap="none">
                <a:solidFill>
                  <a:srgbClr val="000000"/>
                </a:solidFill>
                <a:latin typeface="Calibri"/>
                <a:ea typeface="Calibri"/>
                <a:cs typeface="Calibri"/>
                <a:sym typeface="Calibri"/>
              </a:defRPr>
            </a:lvl9pPr>
          </a:lstStyle>
          <a:p>
            <a:endParaRPr/>
          </a:p>
        </p:txBody>
      </p:sp>
      <p:sp>
        <p:nvSpPr>
          <p:cNvPr id="39" name="Google Shape;39;p20"/>
          <p:cNvSpPr txBox="1">
            <a:spLocks noGrp="1"/>
          </p:cNvSpPr>
          <p:nvPr>
            <p:ph type="body" idx="1"/>
          </p:nvPr>
        </p:nvSpPr>
        <p:spPr>
          <a:xfrm>
            <a:off x="791596" y="1725046"/>
            <a:ext cx="9930947" cy="4111612"/>
          </a:xfrm>
          <a:prstGeom prst="rect">
            <a:avLst/>
          </a:prstGeom>
          <a:noFill/>
          <a:ln>
            <a:noFill/>
          </a:ln>
        </p:spPr>
        <p:txBody>
          <a:bodyPr spcFirstLastPara="1" wrap="square" lIns="45700" tIns="45700" rIns="45700" bIns="45700" anchor="t" anchorCtr="0">
            <a:normAutofit/>
          </a:bodyPr>
          <a:lstStyle>
            <a:lvl1pPr marL="457200" marR="0" lvl="0"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1pPr>
            <a:lvl2pPr marL="914400" marR="0" lvl="1"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2pPr>
            <a:lvl3pPr marL="1371600" marR="0" lvl="2"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3pPr>
            <a:lvl4pPr marL="1828800" marR="0" lvl="3"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4pPr>
            <a:lvl5pPr marL="2286000" marR="0" lvl="4"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5pPr>
            <a:lvl6pPr marL="2743200" marR="0" lvl="5"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6pPr>
            <a:lvl7pPr marL="3200400" marR="0" lvl="6"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7pPr>
            <a:lvl8pPr marL="3657600" marR="0" lvl="7"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8pPr>
            <a:lvl9pPr marL="4114800" marR="0" lvl="8" indent="-393700" algn="l" rtl="0">
              <a:lnSpc>
                <a:spcPct val="90000"/>
              </a:lnSpc>
              <a:spcBef>
                <a:spcPts val="90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9pPr>
          </a:lstStyle>
          <a:p>
            <a:endParaRPr/>
          </a:p>
        </p:txBody>
      </p:sp>
      <p:sp>
        <p:nvSpPr>
          <p:cNvPr id="40" name="Google Shape;40;p20"/>
          <p:cNvSpPr txBox="1">
            <a:spLocks noGrp="1"/>
          </p:cNvSpPr>
          <p:nvPr>
            <p:ph type="sldNum" idx="12"/>
          </p:nvPr>
        </p:nvSpPr>
        <p:spPr>
          <a:xfrm>
            <a:off x="10394570" y="6047865"/>
            <a:ext cx="327973" cy="26161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DE523832-719F-48A5-AD63-D95090E469DC}"/>
              </a:ext>
            </a:extLst>
          </p:cNvPr>
          <p:cNvGraphicFramePr>
            <a:graphicFrameLocks noChangeAspect="1"/>
          </p:cNvGraphicFramePr>
          <p:nvPr userDrawn="1">
            <p:custDataLst>
              <p:tags r:id="rId17"/>
            </p:custDataLst>
            <p:extLst>
              <p:ext uri="{D42A27DB-BD31-4B8C-83A1-F6EECF244321}">
                <p14:modId xmlns:p14="http://schemas.microsoft.com/office/powerpoint/2010/main" val="3288018804"/>
              </p:ext>
            </p:extLst>
          </p:nvPr>
        </p:nvGraphicFramePr>
        <p:xfrm>
          <a:off x="1954" y="1588"/>
          <a:ext cx="1953" cy="1588"/>
        </p:xfrm>
        <a:graphic>
          <a:graphicData uri="http://schemas.openxmlformats.org/presentationml/2006/ole">
            <mc:AlternateContent xmlns:mc="http://schemas.openxmlformats.org/markup-compatibility/2006">
              <mc:Choice xmlns:v="urn:schemas-microsoft-com:vml" Requires="v">
                <p:oleObj name="Diapositive think-cell" r:id="rId18" imgW="416" imgH="416" progId="TCLayout.ActiveDocument.1">
                  <p:embed/>
                </p:oleObj>
              </mc:Choice>
              <mc:Fallback>
                <p:oleObj name="Diapositive think-cell" r:id="rId18" imgW="416" imgH="416" progId="TCLayout.ActiveDocument.1">
                  <p:embed/>
                  <p:pic>
                    <p:nvPicPr>
                      <p:cNvPr id="5" name="Objet 4" hidden="1">
                        <a:extLst>
                          <a:ext uri="{FF2B5EF4-FFF2-40B4-BE49-F238E27FC236}">
                            <a16:creationId xmlns:a16="http://schemas.microsoft.com/office/drawing/2014/main" id="{DE523832-719F-48A5-AD63-D95090E469DC}"/>
                          </a:ext>
                        </a:extLst>
                      </p:cNvPr>
                      <p:cNvPicPr/>
                      <p:nvPr/>
                    </p:nvPicPr>
                    <p:blipFill>
                      <a:blip r:embed="rId19"/>
                      <a:stretch>
                        <a:fillRect/>
                      </a:stretch>
                    </p:blipFill>
                    <p:spPr>
                      <a:xfrm>
                        <a:off x="1954" y="1588"/>
                        <a:ext cx="1953" cy="1588"/>
                      </a:xfrm>
                      <a:prstGeom prst="rect">
                        <a:avLst/>
                      </a:prstGeom>
                    </p:spPr>
                  </p:pic>
                </p:oleObj>
              </mc:Fallback>
            </mc:AlternateContent>
          </a:graphicData>
        </a:graphic>
      </p:graphicFrame>
      <p:sp>
        <p:nvSpPr>
          <p:cNvPr id="2" name="Texto del título"/>
          <p:cNvSpPr txBox="1">
            <a:spLocks noGrp="1"/>
          </p:cNvSpPr>
          <p:nvPr>
            <p:ph type="title"/>
          </p:nvPr>
        </p:nvSpPr>
        <p:spPr>
          <a:xfrm>
            <a:off x="791596" y="345010"/>
            <a:ext cx="9930947" cy="125253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791596" y="1725046"/>
            <a:ext cx="9930947" cy="411161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0394570" y="6047865"/>
            <a:ext cx="327973" cy="261610"/>
          </a:xfrm>
          <a:prstGeom prst="rect">
            <a:avLst/>
          </a:prstGeom>
          <a:ln w="12700">
            <a:miter lim="400000"/>
          </a:ln>
        </p:spPr>
        <p:txBody>
          <a:bodyPr wrap="none" lIns="45719" rIns="45719" anchor="ctr">
            <a:spAutoFit/>
          </a:bodyPr>
          <a:lstStyle>
            <a:lvl1pPr algn="r">
              <a:defRPr sz="11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74" r:id="rId4"/>
    <p:sldLayoutId id="2147483881" r:id="rId5"/>
    <p:sldLayoutId id="2147483882" r:id="rId6"/>
    <p:sldLayoutId id="2147483883" r:id="rId7"/>
    <p:sldLayoutId id="2147483884" r:id="rId8"/>
    <p:sldLayoutId id="2147483885" r:id="rId9"/>
    <p:sldLayoutId id="2147483696" r:id="rId10"/>
    <p:sldLayoutId id="2147483697" r:id="rId11"/>
    <p:sldLayoutId id="2147483876" r:id="rId12"/>
    <p:sldLayoutId id="2147483728" r:id="rId13"/>
    <p:sldLayoutId id="2147483729" r:id="rId14"/>
    <p:sldLayoutId id="2147483815" r:id="rId15"/>
  </p:sldLayoutIdLst>
  <p:transition spd="med"/>
  <p:hf hdr="0" ftr="0" dt="0"/>
  <p:txStyles>
    <p:titleStyle>
      <a:lvl1pPr marL="0" marR="0" indent="0" algn="l" defTabSz="864017" rtl="0" latinLnBrk="0">
        <a:lnSpc>
          <a:spcPct val="90000"/>
        </a:lnSpc>
        <a:spcBef>
          <a:spcPts val="0"/>
        </a:spcBef>
        <a:spcAft>
          <a:spcPts val="0"/>
        </a:spcAft>
        <a:buClrTx/>
        <a:buSzTx/>
        <a:buFontTx/>
        <a:buNone/>
        <a:tabLst/>
        <a:defRPr sz="41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864017" rtl="0" latinLnBrk="0">
        <a:lnSpc>
          <a:spcPct val="90000"/>
        </a:lnSpc>
        <a:spcBef>
          <a:spcPts val="0"/>
        </a:spcBef>
        <a:spcAft>
          <a:spcPts val="0"/>
        </a:spcAft>
        <a:buClrTx/>
        <a:buSzTx/>
        <a:buFontTx/>
        <a:buNone/>
        <a:tabLst/>
        <a:defRPr sz="41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864017" rtl="0" latinLnBrk="0">
        <a:lnSpc>
          <a:spcPct val="90000"/>
        </a:lnSpc>
        <a:spcBef>
          <a:spcPts val="0"/>
        </a:spcBef>
        <a:spcAft>
          <a:spcPts val="0"/>
        </a:spcAft>
        <a:buClrTx/>
        <a:buSzTx/>
        <a:buFontTx/>
        <a:buNone/>
        <a:tabLst/>
        <a:defRPr sz="41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864017" rtl="0" latinLnBrk="0">
        <a:lnSpc>
          <a:spcPct val="90000"/>
        </a:lnSpc>
        <a:spcBef>
          <a:spcPts val="0"/>
        </a:spcBef>
        <a:spcAft>
          <a:spcPts val="0"/>
        </a:spcAft>
        <a:buClrTx/>
        <a:buSzTx/>
        <a:buFontTx/>
        <a:buNone/>
        <a:tabLst/>
        <a:defRPr sz="41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864017" rtl="0" latinLnBrk="0">
        <a:lnSpc>
          <a:spcPct val="90000"/>
        </a:lnSpc>
        <a:spcBef>
          <a:spcPts val="0"/>
        </a:spcBef>
        <a:spcAft>
          <a:spcPts val="0"/>
        </a:spcAft>
        <a:buClrTx/>
        <a:buSzTx/>
        <a:buFontTx/>
        <a:buNone/>
        <a:tabLst/>
        <a:defRPr sz="41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864017" rtl="0" latinLnBrk="0">
        <a:lnSpc>
          <a:spcPct val="90000"/>
        </a:lnSpc>
        <a:spcBef>
          <a:spcPts val="0"/>
        </a:spcBef>
        <a:spcAft>
          <a:spcPts val="0"/>
        </a:spcAft>
        <a:buClrTx/>
        <a:buSzTx/>
        <a:buFontTx/>
        <a:buNone/>
        <a:tabLst/>
        <a:defRPr sz="41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864017" rtl="0" latinLnBrk="0">
        <a:lnSpc>
          <a:spcPct val="90000"/>
        </a:lnSpc>
        <a:spcBef>
          <a:spcPts val="0"/>
        </a:spcBef>
        <a:spcAft>
          <a:spcPts val="0"/>
        </a:spcAft>
        <a:buClrTx/>
        <a:buSzTx/>
        <a:buFontTx/>
        <a:buNone/>
        <a:tabLst/>
        <a:defRPr sz="41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864017" rtl="0" latinLnBrk="0">
        <a:lnSpc>
          <a:spcPct val="90000"/>
        </a:lnSpc>
        <a:spcBef>
          <a:spcPts val="0"/>
        </a:spcBef>
        <a:spcAft>
          <a:spcPts val="0"/>
        </a:spcAft>
        <a:buClrTx/>
        <a:buSzTx/>
        <a:buFontTx/>
        <a:buNone/>
        <a:tabLst/>
        <a:defRPr sz="41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864017" rtl="0" latinLnBrk="0">
        <a:lnSpc>
          <a:spcPct val="90000"/>
        </a:lnSpc>
        <a:spcBef>
          <a:spcPts val="0"/>
        </a:spcBef>
        <a:spcAft>
          <a:spcPts val="0"/>
        </a:spcAft>
        <a:buClrTx/>
        <a:buSzTx/>
        <a:buFontTx/>
        <a:buNone/>
        <a:tabLst/>
        <a:defRPr sz="41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16003" marR="0" indent="-216003" algn="l" defTabSz="864017" rtl="0" latinLnBrk="0">
        <a:lnSpc>
          <a:spcPct val="90000"/>
        </a:lnSpc>
        <a:spcBef>
          <a:spcPts val="900"/>
        </a:spcBef>
        <a:spcAft>
          <a:spcPts val="0"/>
        </a:spcAft>
        <a:buClrTx/>
        <a:buSzPct val="100000"/>
        <a:buFont typeface="Arial"/>
        <a:buChar char="•"/>
        <a:tabLst/>
        <a:defRPr sz="2600" b="0" i="0" u="none" strike="noStrike" cap="none" spc="0" baseline="0">
          <a:ln>
            <a:noFill/>
          </a:ln>
          <a:solidFill>
            <a:srgbClr val="000000"/>
          </a:solidFill>
          <a:uFillTx/>
          <a:latin typeface="+mj-lt"/>
          <a:ea typeface="+mj-ea"/>
          <a:cs typeface="+mj-cs"/>
          <a:sym typeface="Calibri"/>
        </a:defRPr>
      </a:lvl1pPr>
      <a:lvl2pPr marL="687285" marR="0" indent="-255277" algn="l" defTabSz="864017" rtl="0" latinLnBrk="0">
        <a:lnSpc>
          <a:spcPct val="90000"/>
        </a:lnSpc>
        <a:spcBef>
          <a:spcPts val="900"/>
        </a:spcBef>
        <a:spcAft>
          <a:spcPts val="0"/>
        </a:spcAft>
        <a:buClrTx/>
        <a:buSzPct val="100000"/>
        <a:buFont typeface="Arial"/>
        <a:buChar char="•"/>
        <a:tabLst/>
        <a:defRPr sz="2600" b="0" i="0" u="none" strike="noStrike" cap="none" spc="0" baseline="0">
          <a:ln>
            <a:noFill/>
          </a:ln>
          <a:solidFill>
            <a:srgbClr val="000000"/>
          </a:solidFill>
          <a:uFillTx/>
          <a:latin typeface="+mj-lt"/>
          <a:ea typeface="+mj-ea"/>
          <a:cs typeface="+mj-cs"/>
          <a:sym typeface="Calibri"/>
        </a:defRPr>
      </a:lvl2pPr>
      <a:lvl3pPr marL="1176022" marR="0" indent="-312005" algn="l" defTabSz="864017" rtl="0" latinLnBrk="0">
        <a:lnSpc>
          <a:spcPct val="90000"/>
        </a:lnSpc>
        <a:spcBef>
          <a:spcPts val="900"/>
        </a:spcBef>
        <a:spcAft>
          <a:spcPts val="0"/>
        </a:spcAft>
        <a:buClrTx/>
        <a:buSzPct val="100000"/>
        <a:buFont typeface="Arial"/>
        <a:buChar char="•"/>
        <a:tabLst/>
        <a:defRPr sz="2600" b="0" i="0" u="none" strike="noStrike" cap="none" spc="0" baseline="0">
          <a:ln>
            <a:noFill/>
          </a:ln>
          <a:solidFill>
            <a:srgbClr val="000000"/>
          </a:solidFill>
          <a:uFillTx/>
          <a:latin typeface="+mj-lt"/>
          <a:ea typeface="+mj-ea"/>
          <a:cs typeface="+mj-cs"/>
          <a:sym typeface="Calibri"/>
        </a:defRPr>
      </a:lvl3pPr>
      <a:lvl4pPr marL="1626384" marR="0" indent="-330359" algn="l" defTabSz="864017" rtl="0" latinLnBrk="0">
        <a:lnSpc>
          <a:spcPct val="90000"/>
        </a:lnSpc>
        <a:spcBef>
          <a:spcPts val="900"/>
        </a:spcBef>
        <a:spcAft>
          <a:spcPts val="0"/>
        </a:spcAft>
        <a:buClrTx/>
        <a:buSzPct val="100000"/>
        <a:buFont typeface="Arial"/>
        <a:buChar char="•"/>
        <a:tabLst/>
        <a:defRPr sz="2600" b="0" i="0" u="none" strike="noStrike" cap="none" spc="0" baseline="0">
          <a:ln>
            <a:noFill/>
          </a:ln>
          <a:solidFill>
            <a:srgbClr val="000000"/>
          </a:solidFill>
          <a:uFillTx/>
          <a:latin typeface="+mj-lt"/>
          <a:ea typeface="+mj-ea"/>
          <a:cs typeface="+mj-cs"/>
          <a:sym typeface="Calibri"/>
        </a:defRPr>
      </a:lvl4pPr>
      <a:lvl5pPr marL="2058391" marR="0" indent="-330359" algn="l" defTabSz="864017" rtl="0" latinLnBrk="0">
        <a:lnSpc>
          <a:spcPct val="90000"/>
        </a:lnSpc>
        <a:spcBef>
          <a:spcPts val="900"/>
        </a:spcBef>
        <a:spcAft>
          <a:spcPts val="0"/>
        </a:spcAft>
        <a:buClrTx/>
        <a:buSzPct val="100000"/>
        <a:buFont typeface="Arial"/>
        <a:buChar char="•"/>
        <a:tabLst/>
        <a:defRPr sz="2600" b="0" i="0" u="none" strike="noStrike" cap="none" spc="0" baseline="0">
          <a:ln>
            <a:noFill/>
          </a:ln>
          <a:solidFill>
            <a:srgbClr val="000000"/>
          </a:solidFill>
          <a:uFillTx/>
          <a:latin typeface="+mj-lt"/>
          <a:ea typeface="+mj-ea"/>
          <a:cs typeface="+mj-cs"/>
          <a:sym typeface="Calibri"/>
        </a:defRPr>
      </a:lvl5pPr>
      <a:lvl6pPr marL="2490401" marR="0" indent="-330359" algn="l" defTabSz="864017" rtl="0" latinLnBrk="0">
        <a:lnSpc>
          <a:spcPct val="90000"/>
        </a:lnSpc>
        <a:spcBef>
          <a:spcPts val="900"/>
        </a:spcBef>
        <a:spcAft>
          <a:spcPts val="0"/>
        </a:spcAft>
        <a:buClrTx/>
        <a:buSzPct val="100000"/>
        <a:buFont typeface="Arial"/>
        <a:buChar char="•"/>
        <a:tabLst/>
        <a:defRPr sz="2600" b="0" i="0" u="none" strike="noStrike" cap="none" spc="0" baseline="0">
          <a:ln>
            <a:noFill/>
          </a:ln>
          <a:solidFill>
            <a:srgbClr val="000000"/>
          </a:solidFill>
          <a:uFillTx/>
          <a:latin typeface="+mj-lt"/>
          <a:ea typeface="+mj-ea"/>
          <a:cs typeface="+mj-cs"/>
          <a:sym typeface="Calibri"/>
        </a:defRPr>
      </a:lvl6pPr>
      <a:lvl7pPr marL="2922409" marR="0" indent="-330359" algn="l" defTabSz="864017" rtl="0" latinLnBrk="0">
        <a:lnSpc>
          <a:spcPct val="90000"/>
        </a:lnSpc>
        <a:spcBef>
          <a:spcPts val="900"/>
        </a:spcBef>
        <a:spcAft>
          <a:spcPts val="0"/>
        </a:spcAft>
        <a:buClrTx/>
        <a:buSzPct val="100000"/>
        <a:buFont typeface="Arial"/>
        <a:buChar char="•"/>
        <a:tabLst/>
        <a:defRPr sz="2600" b="0" i="0" u="none" strike="noStrike" cap="none" spc="0" baseline="0">
          <a:ln>
            <a:noFill/>
          </a:ln>
          <a:solidFill>
            <a:srgbClr val="000000"/>
          </a:solidFill>
          <a:uFillTx/>
          <a:latin typeface="+mj-lt"/>
          <a:ea typeface="+mj-ea"/>
          <a:cs typeface="+mj-cs"/>
          <a:sym typeface="Calibri"/>
        </a:defRPr>
      </a:lvl7pPr>
      <a:lvl8pPr marL="3354416" marR="0" indent="-330359" algn="l" defTabSz="864017" rtl="0" latinLnBrk="0">
        <a:lnSpc>
          <a:spcPct val="90000"/>
        </a:lnSpc>
        <a:spcBef>
          <a:spcPts val="900"/>
        </a:spcBef>
        <a:spcAft>
          <a:spcPts val="0"/>
        </a:spcAft>
        <a:buClrTx/>
        <a:buSzPct val="100000"/>
        <a:buFont typeface="Arial"/>
        <a:buChar char="•"/>
        <a:tabLst/>
        <a:defRPr sz="2600" b="0" i="0" u="none" strike="noStrike" cap="none" spc="0" baseline="0">
          <a:ln>
            <a:noFill/>
          </a:ln>
          <a:solidFill>
            <a:srgbClr val="000000"/>
          </a:solidFill>
          <a:uFillTx/>
          <a:latin typeface="+mj-lt"/>
          <a:ea typeface="+mj-ea"/>
          <a:cs typeface="+mj-cs"/>
          <a:sym typeface="Calibri"/>
        </a:defRPr>
      </a:lvl8pPr>
      <a:lvl9pPr marL="3786425" marR="0" indent="-330358" algn="l" defTabSz="864017" rtl="0" latinLnBrk="0">
        <a:lnSpc>
          <a:spcPct val="90000"/>
        </a:lnSpc>
        <a:spcBef>
          <a:spcPts val="900"/>
        </a:spcBef>
        <a:spcAft>
          <a:spcPts val="0"/>
        </a:spcAft>
        <a:buClrTx/>
        <a:buSzPct val="100000"/>
        <a:buFont typeface="Arial"/>
        <a:buChar char="•"/>
        <a:tabLst/>
        <a:defRPr sz="26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B_A18CB864.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jpe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5" Type="http://schemas.openxmlformats.org/officeDocument/2006/relationships/image" Target="../media/image11.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jpeg"/><Relationship Id="rId27" Type="http://schemas.openxmlformats.org/officeDocument/2006/relationships/image" Target="../media/image33.png"/><Relationship Id="rId30"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sldNum" idx="12"/>
          </p:nvPr>
        </p:nvSpPr>
        <p:spPr>
          <a:xfrm>
            <a:off x="10485942" y="6047865"/>
            <a:ext cx="236601" cy="261610"/>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GB"/>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4" name="Picture 13">
            <a:extLst>
              <a:ext uri="{FF2B5EF4-FFF2-40B4-BE49-F238E27FC236}">
                <a16:creationId xmlns:a16="http://schemas.microsoft.com/office/drawing/2014/main" id="{28FA6D83-D253-EB34-CFE8-387D673A1AEE}"/>
              </a:ext>
            </a:extLst>
          </p:cNvPr>
          <p:cNvPicPr>
            <a:picLocks noChangeAspect="1"/>
          </p:cNvPicPr>
          <p:nvPr/>
        </p:nvPicPr>
        <p:blipFill>
          <a:blip r:embed="rId4"/>
          <a:stretch>
            <a:fillRect/>
          </a:stretch>
        </p:blipFill>
        <p:spPr>
          <a:xfrm>
            <a:off x="762855" y="814157"/>
            <a:ext cx="8830639" cy="5052110"/>
          </a:xfrm>
          <a:prstGeom prst="rect">
            <a:avLst/>
          </a:prstGeom>
        </p:spPr>
      </p:pic>
      <p:sp>
        <p:nvSpPr>
          <p:cNvPr id="15" name="Rectangle 14">
            <a:extLst>
              <a:ext uri="{FF2B5EF4-FFF2-40B4-BE49-F238E27FC236}">
                <a16:creationId xmlns:a16="http://schemas.microsoft.com/office/drawing/2014/main" id="{5A754435-2B2E-C480-4FD0-8D6736680218}"/>
              </a:ext>
            </a:extLst>
          </p:cNvPr>
          <p:cNvSpPr/>
          <p:nvPr/>
        </p:nvSpPr>
        <p:spPr>
          <a:xfrm>
            <a:off x="958065" y="999982"/>
            <a:ext cx="5175607" cy="4600324"/>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9" name="Google Shape;139;p8"/>
          <p:cNvSpPr txBox="1"/>
          <p:nvPr/>
        </p:nvSpPr>
        <p:spPr>
          <a:xfrm>
            <a:off x="326739" y="267986"/>
            <a:ext cx="10821136" cy="687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D91BC"/>
              </a:buClr>
              <a:buSzPts val="2400"/>
              <a:buFont typeface="Calibri"/>
              <a:buNone/>
            </a:pPr>
            <a:r>
              <a:rPr lang="en-GB" sz="2400" b="1" dirty="0">
                <a:solidFill>
                  <a:srgbClr val="5D91BC"/>
                </a:solidFill>
                <a:latin typeface="Calibri"/>
                <a:ea typeface="Calibri"/>
                <a:cs typeface="Calibri"/>
                <a:sym typeface="Calibri"/>
              </a:rPr>
              <a:t>Sustainability aspects of AWARD</a:t>
            </a:r>
            <a:endParaRPr dirty="0"/>
          </a:p>
        </p:txBody>
      </p:sp>
      <p:pic>
        <p:nvPicPr>
          <p:cNvPr id="168" name="Google Shape;168;p8"/>
          <p:cNvPicPr preferRelativeResize="0"/>
          <p:nvPr/>
        </p:nvPicPr>
        <p:blipFill rotWithShape="1">
          <a:blip r:embed="rId5">
            <a:alphaModFix/>
          </a:blip>
          <a:srcRect/>
          <a:stretch/>
        </p:blipFill>
        <p:spPr>
          <a:xfrm>
            <a:off x="3732514" y="5949007"/>
            <a:ext cx="559616" cy="373070"/>
          </a:xfrm>
          <a:prstGeom prst="rect">
            <a:avLst/>
          </a:prstGeom>
          <a:noFill/>
          <a:ln>
            <a:noFill/>
          </a:ln>
        </p:spPr>
      </p:pic>
      <p:sp>
        <p:nvSpPr>
          <p:cNvPr id="169" name="Google Shape;169;p8"/>
          <p:cNvSpPr txBox="1"/>
          <p:nvPr/>
        </p:nvSpPr>
        <p:spPr>
          <a:xfrm>
            <a:off x="4309060" y="5866267"/>
            <a:ext cx="5393700" cy="5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100"/>
              <a:buFont typeface="Calibri"/>
              <a:buNone/>
            </a:pPr>
            <a:r>
              <a:rPr lang="en-GB" sz="800" b="0" i="1" u="none" strike="noStrike" cap="none">
                <a:solidFill>
                  <a:srgbClr val="585858"/>
                </a:solidFill>
                <a:latin typeface="Calibri"/>
                <a:ea typeface="Calibri"/>
                <a:cs typeface="Calibri"/>
                <a:sym typeface="Calibri"/>
              </a:rPr>
              <a:t>This project has received funding from the European Union’s Horizon 2020 research and innovation programme under Grant Agreement No. 101006817. The content of this presentation reflects only the author’s view. Neither the European Commission nor the INEA is responsible for any use that may be made of the information it contains.</a:t>
            </a:r>
            <a:endParaRPr/>
          </a:p>
          <a:p>
            <a:pPr marL="0" marR="0" lvl="0" indent="0" algn="l" rtl="0">
              <a:lnSpc>
                <a:spcPct val="100000"/>
              </a:lnSpc>
              <a:spcBef>
                <a:spcPts val="0"/>
              </a:spcBef>
              <a:spcAft>
                <a:spcPts val="0"/>
              </a:spcAft>
              <a:buClr>
                <a:srgbClr val="000000"/>
              </a:buClr>
              <a:buSzPts val="1100"/>
              <a:buFont typeface="Calibri"/>
              <a:buNone/>
            </a:pPr>
            <a:endParaRPr sz="1100" b="1"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170" name="Google Shape;170;p8"/>
          <p:cNvSpPr txBox="1"/>
          <p:nvPr/>
        </p:nvSpPr>
        <p:spPr>
          <a:xfrm>
            <a:off x="1198520" y="5987192"/>
            <a:ext cx="2534100" cy="3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050"/>
              <a:buFont typeface="Calibri"/>
              <a:buNone/>
            </a:pPr>
            <a:r>
              <a:rPr lang="en-GB" sz="1050" b="0" i="0" u="none" strike="noStrike" cap="none">
                <a:solidFill>
                  <a:srgbClr val="585858"/>
                </a:solidFill>
                <a:latin typeface="Calibri"/>
                <a:ea typeface="Calibri"/>
                <a:cs typeface="Calibri"/>
                <a:sym typeface="Calibri"/>
              </a:rPr>
              <a:t>AWARD © - H2020 - Confidential, 202</a:t>
            </a:r>
            <a:r>
              <a:rPr lang="en-GB" sz="1050">
                <a:solidFill>
                  <a:srgbClr val="585858"/>
                </a:solidFill>
                <a:latin typeface="Calibri"/>
                <a:ea typeface="Calibri"/>
                <a:cs typeface="Calibri"/>
                <a:sym typeface="Calibri"/>
              </a:rPr>
              <a:t>3</a:t>
            </a:r>
            <a:endParaRPr sz="1050" b="0"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2" name="Google Shape;103;p3">
            <a:extLst>
              <a:ext uri="{FF2B5EF4-FFF2-40B4-BE49-F238E27FC236}">
                <a16:creationId xmlns:a16="http://schemas.microsoft.com/office/drawing/2014/main" id="{09A3D2B3-A8EA-7608-1897-5363CDD5A5F5}"/>
              </a:ext>
            </a:extLst>
          </p:cNvPr>
          <p:cNvSpPr txBox="1"/>
          <p:nvPr/>
        </p:nvSpPr>
        <p:spPr>
          <a:xfrm>
            <a:off x="958065" y="1275140"/>
            <a:ext cx="4898205" cy="4185721"/>
          </a:xfrm>
          <a:prstGeom prst="rect">
            <a:avLst/>
          </a:prstGeom>
          <a:noFill/>
          <a:ln>
            <a:noFill/>
          </a:ln>
        </p:spPr>
        <p:txBody>
          <a:bodyPr spcFirstLastPara="1" wrap="square" lIns="45700" tIns="45700" rIns="45700" bIns="45700" anchor="t" anchorCtr="0">
            <a:spAutoFit/>
          </a:bodyPr>
          <a:lstStyle/>
          <a:p>
            <a:pPr marL="457200">
              <a:lnSpc>
                <a:spcPct val="115000"/>
              </a:lnSpc>
              <a:spcAft>
                <a:spcPts val="800"/>
              </a:spcAft>
            </a:pPr>
            <a:r>
              <a:rPr lang="en-GB" sz="2000"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new fleet management system will allow to:</a:t>
            </a:r>
          </a:p>
          <a:p>
            <a:pPr marL="742950" indent="-285750">
              <a:lnSpc>
                <a:spcPct val="150000"/>
              </a:lnSpc>
              <a:spcAft>
                <a:spcPts val="800"/>
              </a:spcAft>
              <a:buFontTx/>
              <a:buChar char="-"/>
            </a:pPr>
            <a:r>
              <a:rPr lang="en-GB" sz="2000"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obtain a more </a:t>
            </a:r>
            <a:r>
              <a:rPr lang="en-GB" sz="2000" b="1"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efficient and reliable fleet</a:t>
            </a:r>
            <a:endParaRPr lang="en-GB" sz="2000"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742950" indent="-285750">
              <a:lnSpc>
                <a:spcPct val="150000"/>
              </a:lnSpc>
              <a:spcAft>
                <a:spcPts val="800"/>
              </a:spcAft>
              <a:buFontTx/>
              <a:buChar char="-"/>
            </a:pPr>
            <a:r>
              <a:rPr lang="en-GB" sz="2000" b="1"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decrease handling times</a:t>
            </a:r>
            <a:r>
              <a:rPr lang="en-GB" sz="2000"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p>
          <a:p>
            <a:pPr marL="742950" indent="-285750">
              <a:lnSpc>
                <a:spcPct val="150000"/>
              </a:lnSpc>
              <a:spcAft>
                <a:spcPts val="800"/>
              </a:spcAft>
              <a:buFontTx/>
              <a:buChar char="-"/>
            </a:pPr>
            <a:r>
              <a:rPr lang="en-GB" sz="2000" b="1" kern="100" dirty="0">
                <a:solidFill>
                  <a:srgbClr val="333333"/>
                </a:solidFill>
                <a:latin typeface="Calibri" panose="020F0502020204030204" pitchFamily="34" charset="0"/>
                <a:ea typeface="Calibri" panose="020F0502020204030204" pitchFamily="34" charset="0"/>
                <a:cs typeface="Calibri" panose="020F0502020204030204" pitchFamily="34" charset="0"/>
              </a:rPr>
              <a:t>decrease </a:t>
            </a:r>
            <a:r>
              <a:rPr lang="en-GB" sz="2000" b="1"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emissions</a:t>
            </a:r>
          </a:p>
          <a:p>
            <a:pPr marL="742950" indent="-285750">
              <a:lnSpc>
                <a:spcPct val="150000"/>
              </a:lnSpc>
              <a:spcAft>
                <a:spcPts val="800"/>
              </a:spcAft>
              <a:buFontTx/>
              <a:buChar char="-"/>
            </a:pPr>
            <a:r>
              <a:rPr lang="en-GB" sz="2000" b="1" kern="100" dirty="0">
                <a:solidFill>
                  <a:srgbClr val="333333"/>
                </a:solidFill>
                <a:latin typeface="Calibri" panose="020F0502020204030204" pitchFamily="34" charset="0"/>
                <a:ea typeface="Calibri" panose="020F0502020204030204" pitchFamily="34" charset="0"/>
                <a:cs typeface="Calibri" panose="020F0502020204030204" pitchFamily="34" charset="0"/>
              </a:rPr>
              <a:t>decrease </a:t>
            </a:r>
            <a:r>
              <a:rPr lang="en-GB" sz="2000" b="1"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need for human interaction </a:t>
            </a:r>
          </a:p>
          <a:p>
            <a:pPr marL="742950" indent="-285750">
              <a:lnSpc>
                <a:spcPct val="150000"/>
              </a:lnSpc>
              <a:spcAft>
                <a:spcPts val="800"/>
              </a:spcAft>
              <a:buFontTx/>
              <a:buChar char="-"/>
            </a:pPr>
            <a:r>
              <a:rPr lang="en-GB" sz="2000" b="1"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increase reliability and safety</a:t>
            </a:r>
            <a:endParaRPr lang="es-ES" sz="20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035402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4B7E4"/>
        </a:solidFill>
        <a:effectLst/>
      </p:bgPr>
    </p:bg>
    <p:spTree>
      <p:nvGrpSpPr>
        <p:cNvPr id="1" name="Shape 218"/>
        <p:cNvGrpSpPr/>
        <p:nvPr/>
      </p:nvGrpSpPr>
      <p:grpSpPr>
        <a:xfrm>
          <a:off x="0" y="0"/>
          <a:ext cx="0" cy="0"/>
          <a:chOff x="0" y="0"/>
          <a:chExt cx="0" cy="0"/>
        </a:xfrm>
      </p:grpSpPr>
      <p:sp>
        <p:nvSpPr>
          <p:cNvPr id="219" name="Google Shape;219;p14"/>
          <p:cNvSpPr txBox="1"/>
          <p:nvPr/>
        </p:nvSpPr>
        <p:spPr>
          <a:xfrm>
            <a:off x="5757070" y="5270583"/>
            <a:ext cx="4257925" cy="40010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AWARD has received funding from the European Union’s Horizon 2020 research and innovation program under Grant Agreement No 101006817.</a:t>
            </a:r>
            <a:endParaRPr sz="1000" b="0" i="0" u="none" strike="noStrike" cap="none">
              <a:solidFill>
                <a:srgbClr val="000000"/>
              </a:solidFill>
              <a:latin typeface="Calibri"/>
              <a:ea typeface="Calibri"/>
              <a:cs typeface="Calibri"/>
              <a:sym typeface="Calibri"/>
            </a:endParaRPr>
          </a:p>
        </p:txBody>
      </p:sp>
      <p:sp>
        <p:nvSpPr>
          <p:cNvPr id="220" name="Google Shape;220;p14"/>
          <p:cNvSpPr txBox="1"/>
          <p:nvPr/>
        </p:nvSpPr>
        <p:spPr>
          <a:xfrm>
            <a:off x="5757070" y="5670691"/>
            <a:ext cx="4257925" cy="55399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The content of this presentation reflects only the author’s view. Neither the European Commission nor the INEA is responsible for any use that may be made of the information it contains.</a:t>
            </a:r>
            <a:endParaRPr sz="1000" b="0" i="0" u="none" strike="noStrike" cap="none">
              <a:solidFill>
                <a:srgbClr val="000000"/>
              </a:solidFill>
              <a:latin typeface="Calibri"/>
              <a:ea typeface="Calibri"/>
              <a:cs typeface="Calibri"/>
              <a:sym typeface="Calibri"/>
            </a:endParaRPr>
          </a:p>
        </p:txBody>
      </p:sp>
      <p:pic>
        <p:nvPicPr>
          <p:cNvPr id="227" name="Google Shape;227;p14" descr="Background pattern&#10;&#10;Description automatically generated"/>
          <p:cNvPicPr preferRelativeResize="0"/>
          <p:nvPr/>
        </p:nvPicPr>
        <p:blipFill rotWithShape="1">
          <a:blip r:embed="rId3">
            <a:alphaModFix/>
          </a:blip>
          <a:srcRect/>
          <a:stretch/>
        </p:blipFill>
        <p:spPr>
          <a:xfrm>
            <a:off x="7575354" y="4881521"/>
            <a:ext cx="521633" cy="346397"/>
          </a:xfrm>
          <a:prstGeom prst="rect">
            <a:avLst/>
          </a:prstGeom>
          <a:noFill/>
          <a:ln>
            <a:noFill/>
          </a:ln>
        </p:spPr>
      </p:pic>
      <p:sp>
        <p:nvSpPr>
          <p:cNvPr id="228" name="Google Shape;228;p14"/>
          <p:cNvSpPr txBox="1"/>
          <p:nvPr/>
        </p:nvSpPr>
        <p:spPr>
          <a:xfrm>
            <a:off x="5757069" y="1664284"/>
            <a:ext cx="5000336" cy="2185173"/>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6600"/>
              <a:buFont typeface="Arial"/>
              <a:buNone/>
            </a:pPr>
            <a:r>
              <a:rPr lang="en-GB" sz="6600" b="0" i="0" u="none" strike="noStrike" cap="none" dirty="0">
                <a:solidFill>
                  <a:srgbClr val="FFFFFF"/>
                </a:solidFill>
                <a:latin typeface="Arial"/>
                <a:ea typeface="Arial"/>
                <a:cs typeface="Arial"/>
                <a:sym typeface="Arial"/>
              </a:rPr>
              <a:t>Thank</a:t>
            </a:r>
            <a:r>
              <a:rPr lang="en-GB" sz="8000" b="0" i="0" u="none" strike="noStrike" cap="none" dirty="0">
                <a:solidFill>
                  <a:srgbClr val="FFFFFF"/>
                </a:solidFill>
                <a:latin typeface="Arial"/>
                <a:ea typeface="Arial"/>
                <a:cs typeface="Arial"/>
                <a:sym typeface="Arial"/>
              </a:rPr>
              <a:t> </a:t>
            </a:r>
            <a:r>
              <a:rPr lang="en-GB" sz="6600" b="0" i="0" u="none" strike="noStrike" cap="none" dirty="0">
                <a:solidFill>
                  <a:srgbClr val="FFFFFF"/>
                </a:solidFill>
                <a:latin typeface="Arial"/>
                <a:ea typeface="Arial"/>
                <a:cs typeface="Arial"/>
                <a:sym typeface="Arial"/>
              </a:rPr>
              <a:t>you!</a:t>
            </a:r>
          </a:p>
          <a:p>
            <a:pPr marL="0" marR="0" lvl="0" indent="0" algn="ctr" rtl="0">
              <a:lnSpc>
                <a:spcPct val="100000"/>
              </a:lnSpc>
              <a:spcBef>
                <a:spcPts val="0"/>
              </a:spcBef>
              <a:spcAft>
                <a:spcPts val="0"/>
              </a:spcAft>
              <a:buClr>
                <a:srgbClr val="FFFFFF"/>
              </a:buClr>
              <a:buSzPts val="6600"/>
              <a:buFont typeface="Arial"/>
              <a:buNone/>
            </a:pPr>
            <a:r>
              <a:rPr lang="en-GB" sz="2800" dirty="0">
                <a:solidFill>
                  <a:srgbClr val="FFFFFF"/>
                </a:solidFill>
              </a:rPr>
              <a:t>See you in Brussels on </a:t>
            </a:r>
          </a:p>
          <a:p>
            <a:pPr marL="0" marR="0" lvl="0" indent="0" algn="ctr" rtl="0">
              <a:lnSpc>
                <a:spcPct val="100000"/>
              </a:lnSpc>
              <a:spcBef>
                <a:spcPts val="0"/>
              </a:spcBef>
              <a:spcAft>
                <a:spcPts val="0"/>
              </a:spcAft>
              <a:buClr>
                <a:srgbClr val="FFFFFF"/>
              </a:buClr>
              <a:buSzPts val="6600"/>
              <a:buFont typeface="Arial"/>
              <a:buNone/>
            </a:pPr>
            <a:r>
              <a:rPr lang="en-GB" sz="2800" dirty="0">
                <a:solidFill>
                  <a:srgbClr val="FFFFFF"/>
                </a:solidFill>
              </a:rPr>
              <a:t>13 June 2024!</a:t>
            </a:r>
            <a:endParaRPr sz="3600" b="0" i="0" u="none" strike="noStrike" cap="none" dirty="0">
              <a:solidFill>
                <a:srgbClr val="FFFFFF"/>
              </a:solidFill>
              <a:latin typeface="Arial"/>
              <a:ea typeface="Arial"/>
              <a:cs typeface="Arial"/>
              <a:sym typeface="Arial"/>
            </a:endParaRPr>
          </a:p>
        </p:txBody>
      </p:sp>
      <p:sp>
        <p:nvSpPr>
          <p:cNvPr id="229" name="Google Shape;229;p14"/>
          <p:cNvSpPr txBox="1"/>
          <p:nvPr/>
        </p:nvSpPr>
        <p:spPr>
          <a:xfrm>
            <a:off x="6186068" y="1136189"/>
            <a:ext cx="2156346" cy="36933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GB" sz="1800" dirty="0">
                <a:solidFill>
                  <a:srgbClr val="FFFFFF"/>
                </a:solidFill>
              </a:rPr>
              <a:t>21/03/2024</a:t>
            </a:r>
            <a:endParaRPr sz="1800" b="0" i="0" u="none" strike="noStrike" cap="none" dirty="0">
              <a:solidFill>
                <a:srgbClr val="FFFFFF"/>
              </a:solidFill>
              <a:latin typeface="Arial"/>
              <a:ea typeface="Arial"/>
              <a:cs typeface="Arial"/>
              <a:sym typeface="Arial"/>
            </a:endParaRPr>
          </a:p>
        </p:txBody>
      </p:sp>
      <p:sp>
        <p:nvSpPr>
          <p:cNvPr id="230" name="Google Shape;230;p14"/>
          <p:cNvSpPr txBox="1">
            <a:spLocks noGrp="1"/>
          </p:cNvSpPr>
          <p:nvPr>
            <p:ph type="sldNum" idx="12"/>
          </p:nvPr>
        </p:nvSpPr>
        <p:spPr>
          <a:xfrm>
            <a:off x="12568045" y="6047865"/>
            <a:ext cx="308736" cy="261610"/>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GB">
                <a:latin typeface="Calibri"/>
                <a:ea typeface="Calibri"/>
                <a:cs typeface="Calibri"/>
                <a:sym typeface="Calibri"/>
              </a:rPr>
              <a:t>11</a:t>
            </a:fld>
            <a:endParaRPr>
              <a:latin typeface="Calibri"/>
              <a:ea typeface="Calibri"/>
              <a:cs typeface="Calibri"/>
              <a:sym typeface="Calibri"/>
            </a:endParaRPr>
          </a:p>
        </p:txBody>
      </p:sp>
      <p:sp>
        <p:nvSpPr>
          <p:cNvPr id="2" name="TextBox 1">
            <a:extLst>
              <a:ext uri="{FF2B5EF4-FFF2-40B4-BE49-F238E27FC236}">
                <a16:creationId xmlns:a16="http://schemas.microsoft.com/office/drawing/2014/main" id="{CBAB93BA-51E6-DFDF-D965-1C716455B097}"/>
              </a:ext>
            </a:extLst>
          </p:cNvPr>
          <p:cNvSpPr txBox="1"/>
          <p:nvPr/>
        </p:nvSpPr>
        <p:spPr>
          <a:xfrm>
            <a:off x="6186068" y="4206076"/>
            <a:ext cx="4692770" cy="369332"/>
          </a:xfrm>
          <a:prstGeom prst="rect">
            <a:avLst/>
          </a:prstGeom>
          <a:noFill/>
        </p:spPr>
        <p:txBody>
          <a:bodyPr wrap="square" rtlCol="0">
            <a:spAutoFit/>
          </a:bodyPr>
          <a:lstStyle/>
          <a:p>
            <a:r>
              <a:rPr lang="en-GB" sz="1800" b="1" dirty="0"/>
              <a:t>flavia.desimone@enide.com</a:t>
            </a:r>
            <a:endParaRPr lang="es-ES" sz="1800" b="1" dirty="0"/>
          </a:p>
        </p:txBody>
      </p:sp>
      <p:pic>
        <p:nvPicPr>
          <p:cNvPr id="3" name="Picture 2">
            <a:extLst>
              <a:ext uri="{FF2B5EF4-FFF2-40B4-BE49-F238E27FC236}">
                <a16:creationId xmlns:a16="http://schemas.microsoft.com/office/drawing/2014/main" id="{085AE40E-9943-93AA-095B-853068C507C0}"/>
              </a:ext>
            </a:extLst>
          </p:cNvPr>
          <p:cNvPicPr>
            <a:picLocks noChangeAspect="1"/>
          </p:cNvPicPr>
          <p:nvPr/>
        </p:nvPicPr>
        <p:blipFill>
          <a:blip r:embed="rId4"/>
          <a:stretch>
            <a:fillRect/>
          </a:stretch>
        </p:blipFill>
        <p:spPr>
          <a:xfrm>
            <a:off x="607690" y="1084374"/>
            <a:ext cx="5000336" cy="43082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514137" cy="647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490" y="453390"/>
            <a:ext cx="10613156" cy="55702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A5A732-8DA4-5903-C10A-739A77A2D247}"/>
              </a:ext>
            </a:extLst>
          </p:cNvPr>
          <p:cNvPicPr>
            <a:picLocks noChangeAspect="1"/>
          </p:cNvPicPr>
          <p:nvPr/>
        </p:nvPicPr>
        <p:blipFill>
          <a:blip r:embed="rId3"/>
          <a:stretch>
            <a:fillRect/>
          </a:stretch>
        </p:blipFill>
        <p:spPr>
          <a:xfrm>
            <a:off x="607690" y="1084374"/>
            <a:ext cx="5000336" cy="4308248"/>
          </a:xfrm>
          <a:prstGeom prst="rect">
            <a:avLst/>
          </a:prstGeom>
        </p:spPr>
      </p:pic>
      <p:cxnSp>
        <p:nvCxnSpPr>
          <p:cNvPr id="41" name="Straight Connector 4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41918" y="1079500"/>
            <a:ext cx="0" cy="4318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256F558-A64A-4070-8E1D-E1535D74E911}"/>
              </a:ext>
            </a:extLst>
          </p:cNvPr>
          <p:cNvSpPr>
            <a:spLocks noGrp="1"/>
          </p:cNvSpPr>
          <p:nvPr>
            <p:ph type="sldNum" sz="quarter" idx="2"/>
          </p:nvPr>
        </p:nvSpPr>
        <p:spPr>
          <a:xfrm>
            <a:off x="8131859" y="6003219"/>
            <a:ext cx="2590681" cy="344840"/>
          </a:xfrm>
        </p:spPr>
        <p:txBody>
          <a:bodyPr vert="horz" lIns="91440" tIns="45720" rIns="91440" bIns="45720" rtlCol="0" anchor="ctr">
            <a:normAutofit/>
          </a:bodyPr>
          <a:lstStyle/>
          <a:p>
            <a:pPr>
              <a:spcAft>
                <a:spcPts val="600"/>
              </a:spcAft>
            </a:pPr>
            <a:fld id="{86CB4B4D-7CA3-9044-876B-883B54F8677D}" type="slidenum">
              <a:rPr lang="en-US" sz="1200" kern="1200" smtClean="0">
                <a:solidFill>
                  <a:schemeClr val="tx1">
                    <a:tint val="75000"/>
                  </a:schemeClr>
                </a:solidFill>
                <a:latin typeface="+mn-lt"/>
                <a:ea typeface="+mn-ea"/>
                <a:cs typeface="+mn-cs"/>
              </a:rPr>
              <a:pPr>
                <a:spcAft>
                  <a:spcPts val="600"/>
                </a:spcAft>
              </a:pPr>
              <a:t>2</a:t>
            </a:fld>
            <a:endParaRPr lang="en-US" sz="1200" kern="1200">
              <a:solidFill>
                <a:schemeClr val="tx1">
                  <a:tint val="75000"/>
                </a:schemeClr>
              </a:solidFill>
              <a:latin typeface="+mn-lt"/>
              <a:ea typeface="+mn-ea"/>
              <a:cs typeface="+mn-cs"/>
            </a:endParaRPr>
          </a:p>
        </p:txBody>
      </p:sp>
      <p:grpSp>
        <p:nvGrpSpPr>
          <p:cNvPr id="5" name="Graphic 3">
            <a:extLst>
              <a:ext uri="{FF2B5EF4-FFF2-40B4-BE49-F238E27FC236}">
                <a16:creationId xmlns:a16="http://schemas.microsoft.com/office/drawing/2014/main" id="{D675F5E1-4E46-4E81-A091-738136C2A153}"/>
              </a:ext>
            </a:extLst>
          </p:cNvPr>
          <p:cNvGrpSpPr/>
          <p:nvPr/>
        </p:nvGrpSpPr>
        <p:grpSpPr>
          <a:xfrm>
            <a:off x="6394731" y="1583946"/>
            <a:ext cx="4023101" cy="3329532"/>
            <a:chOff x="1972172" y="4516445"/>
            <a:chExt cx="1172416" cy="973251"/>
          </a:xfrm>
          <a:solidFill>
            <a:srgbClr val="FFFFFF"/>
          </a:solidFill>
        </p:grpSpPr>
        <p:sp>
          <p:nvSpPr>
            <p:cNvPr id="6" name="Freeform: Shape 5">
              <a:extLst>
                <a:ext uri="{FF2B5EF4-FFF2-40B4-BE49-F238E27FC236}">
                  <a16:creationId xmlns:a16="http://schemas.microsoft.com/office/drawing/2014/main" id="{A93E9205-0763-46FB-8C26-14F497491F99}"/>
                </a:ext>
              </a:extLst>
            </p:cNvPr>
            <p:cNvSpPr/>
            <p:nvPr/>
          </p:nvSpPr>
          <p:spPr>
            <a:xfrm rot="3480064">
              <a:off x="2927505" y="5272613"/>
              <a:ext cx="217083" cy="217083"/>
            </a:xfrm>
            <a:custGeom>
              <a:avLst/>
              <a:gdLst>
                <a:gd name="connsiteX0" fmla="*/ 217184 w 217083"/>
                <a:gd name="connsiteY0" fmla="*/ 108797 h 217083"/>
                <a:gd name="connsiteX1" fmla="*/ 108643 w 217083"/>
                <a:gd name="connsiteY1" fmla="*/ 217339 h 217083"/>
                <a:gd name="connsiteX2" fmla="*/ 101 w 217083"/>
                <a:gd name="connsiteY2" fmla="*/ 108797 h 217083"/>
                <a:gd name="connsiteX3" fmla="*/ 108643 w 217083"/>
                <a:gd name="connsiteY3" fmla="*/ 256 h 217083"/>
                <a:gd name="connsiteX4" fmla="*/ 217184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84" y="108797"/>
                  </a:moveTo>
                  <a:cubicBezTo>
                    <a:pt x="217184" y="168743"/>
                    <a:pt x="168589" y="217339"/>
                    <a:pt x="108643" y="217339"/>
                  </a:cubicBezTo>
                  <a:cubicBezTo>
                    <a:pt x="48697" y="217339"/>
                    <a:pt x="101" y="168743"/>
                    <a:pt x="101" y="108797"/>
                  </a:cubicBezTo>
                  <a:cubicBezTo>
                    <a:pt x="101" y="48851"/>
                    <a:pt x="48697" y="256"/>
                    <a:pt x="108643" y="256"/>
                  </a:cubicBezTo>
                  <a:cubicBezTo>
                    <a:pt x="168589" y="256"/>
                    <a:pt x="217184" y="48851"/>
                    <a:pt x="217184" y="108797"/>
                  </a:cubicBezTo>
                  <a:close/>
                </a:path>
              </a:pathLst>
            </a:custGeom>
            <a:grpFill/>
            <a:ln w="15506"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DB9D683-DA16-4CEF-962F-56287B942AB8}"/>
                </a:ext>
              </a:extLst>
            </p:cNvPr>
            <p:cNvSpPr/>
            <p:nvPr/>
          </p:nvSpPr>
          <p:spPr>
            <a:xfrm rot="7380011">
              <a:off x="1972172" y="5266923"/>
              <a:ext cx="217083" cy="217083"/>
            </a:xfrm>
            <a:custGeom>
              <a:avLst/>
              <a:gdLst>
                <a:gd name="connsiteX0" fmla="*/ 217085 w 217083"/>
                <a:gd name="connsiteY0" fmla="*/ 108797 h 217083"/>
                <a:gd name="connsiteX1" fmla="*/ 108543 w 217083"/>
                <a:gd name="connsiteY1" fmla="*/ 217339 h 217083"/>
                <a:gd name="connsiteX2" fmla="*/ 1 w 217083"/>
                <a:gd name="connsiteY2" fmla="*/ 108797 h 217083"/>
                <a:gd name="connsiteX3" fmla="*/ 108543 w 217083"/>
                <a:gd name="connsiteY3" fmla="*/ 255 h 217083"/>
                <a:gd name="connsiteX4" fmla="*/ 217085 w 217083"/>
                <a:gd name="connsiteY4" fmla="*/ 108797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085" y="108797"/>
                  </a:moveTo>
                  <a:cubicBezTo>
                    <a:pt x="217085" y="168743"/>
                    <a:pt x="168489" y="217339"/>
                    <a:pt x="108543" y="217339"/>
                  </a:cubicBezTo>
                  <a:cubicBezTo>
                    <a:pt x="48597" y="217339"/>
                    <a:pt x="1" y="168743"/>
                    <a:pt x="1" y="108797"/>
                  </a:cubicBezTo>
                  <a:cubicBezTo>
                    <a:pt x="1" y="48851"/>
                    <a:pt x="48597" y="255"/>
                    <a:pt x="108543" y="255"/>
                  </a:cubicBezTo>
                  <a:cubicBezTo>
                    <a:pt x="168489" y="255"/>
                    <a:pt x="217085" y="48851"/>
                    <a:pt x="217085" y="108797"/>
                  </a:cubicBezTo>
                  <a:close/>
                </a:path>
              </a:pathLst>
            </a:custGeom>
            <a:grpFill/>
            <a:ln w="15506"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7815D75-6C1D-43AD-A0BD-FACE4E42FBC4}"/>
                </a:ext>
              </a:extLst>
            </p:cNvPr>
            <p:cNvSpPr/>
            <p:nvPr/>
          </p:nvSpPr>
          <p:spPr>
            <a:xfrm rot="3480064">
              <a:off x="2455611" y="4516445"/>
              <a:ext cx="217083" cy="217083"/>
            </a:xfrm>
            <a:custGeom>
              <a:avLst/>
              <a:gdLst>
                <a:gd name="connsiteX0" fmla="*/ 217192 w 217083"/>
                <a:gd name="connsiteY0" fmla="*/ 108718 h 217083"/>
                <a:gd name="connsiteX1" fmla="*/ 108651 w 217083"/>
                <a:gd name="connsiteY1" fmla="*/ 217259 h 217083"/>
                <a:gd name="connsiteX2" fmla="*/ 109 w 217083"/>
                <a:gd name="connsiteY2" fmla="*/ 108718 h 217083"/>
                <a:gd name="connsiteX3" fmla="*/ 108651 w 217083"/>
                <a:gd name="connsiteY3" fmla="*/ 176 h 217083"/>
                <a:gd name="connsiteX4" fmla="*/ 217192 w 217083"/>
                <a:gd name="connsiteY4" fmla="*/ 108718 h 21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83" h="217083">
                  <a:moveTo>
                    <a:pt x="217192" y="108718"/>
                  </a:moveTo>
                  <a:cubicBezTo>
                    <a:pt x="217192" y="168664"/>
                    <a:pt x="168597" y="217259"/>
                    <a:pt x="108651" y="217259"/>
                  </a:cubicBezTo>
                  <a:cubicBezTo>
                    <a:pt x="48705" y="217259"/>
                    <a:pt x="109" y="168664"/>
                    <a:pt x="109" y="108718"/>
                  </a:cubicBezTo>
                  <a:cubicBezTo>
                    <a:pt x="109" y="48772"/>
                    <a:pt x="48705" y="176"/>
                    <a:pt x="108651" y="176"/>
                  </a:cubicBezTo>
                  <a:cubicBezTo>
                    <a:pt x="168597" y="176"/>
                    <a:pt x="217192" y="48772"/>
                    <a:pt x="217192" y="108718"/>
                  </a:cubicBezTo>
                  <a:close/>
                </a:path>
              </a:pathLst>
            </a:custGeom>
            <a:grpFill/>
            <a:ln w="15506" cap="flat">
              <a:noFill/>
              <a:prstDash val="solid"/>
              <a:miter/>
            </a:ln>
          </p:spPr>
          <p:txBody>
            <a:bodyPr rtlCol="0" anchor="ctr"/>
            <a:lstStyle/>
            <a:p>
              <a:endParaRPr lang="en-GB"/>
            </a:p>
          </p:txBody>
        </p:sp>
      </p:grpSp>
      <p:sp>
        <p:nvSpPr>
          <p:cNvPr id="7" name="TextBox 6">
            <a:extLst>
              <a:ext uri="{FF2B5EF4-FFF2-40B4-BE49-F238E27FC236}">
                <a16:creationId xmlns:a16="http://schemas.microsoft.com/office/drawing/2014/main" id="{84198846-5DBD-BD37-35E0-161F1F5C5F99}"/>
              </a:ext>
            </a:extLst>
          </p:cNvPr>
          <p:cNvSpPr txBox="1"/>
          <p:nvPr/>
        </p:nvSpPr>
        <p:spPr>
          <a:xfrm>
            <a:off x="6252580" y="1079500"/>
            <a:ext cx="417568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3600" b="1" dirty="0">
                <a:latin typeface="+mj-lt"/>
                <a:ea typeface="+mj-ea"/>
                <a:cs typeface="+mj-cs"/>
                <a:sym typeface="Calibri"/>
              </a:rPr>
              <a:t>Contents</a:t>
            </a:r>
            <a:endParaRPr kumimoji="0" lang="es-ES" sz="3600" b="1" i="0" u="none" strike="noStrike" cap="none" spc="0" normalizeH="0" baseline="0" dirty="0">
              <a:ln>
                <a:noFill/>
              </a:ln>
              <a:solidFill>
                <a:srgbClr val="00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E25E7CAC-7CAF-A8C8-6C07-1779DE3A5450}"/>
              </a:ext>
            </a:extLst>
          </p:cNvPr>
          <p:cNvSpPr txBox="1"/>
          <p:nvPr/>
        </p:nvSpPr>
        <p:spPr>
          <a:xfrm>
            <a:off x="6252580" y="2239766"/>
            <a:ext cx="4305425" cy="3016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1200"/>
              </a:spcAft>
              <a:buClrTx/>
              <a:buSzTx/>
              <a:buFont typeface="Arial" panose="020B0604020202020204" pitchFamily="34" charset="0"/>
              <a:buChar char="•"/>
              <a:tabLst/>
            </a:pPr>
            <a:r>
              <a:rPr kumimoji="0" lang="en-GB" sz="2000" b="0" i="0" u="none" strike="noStrike" cap="none" spc="0" normalizeH="0" baseline="0" dirty="0">
                <a:ln>
                  <a:noFill/>
                </a:ln>
                <a:solidFill>
                  <a:srgbClr val="000000"/>
                </a:solidFill>
                <a:effectLst/>
                <a:uFillTx/>
                <a:latin typeface="+mj-lt"/>
                <a:ea typeface="+mj-ea"/>
                <a:cs typeface="+mj-cs"/>
                <a:sym typeface="Calibri"/>
              </a:rPr>
              <a:t>Introduction to AWARD Project</a:t>
            </a:r>
          </a:p>
          <a:p>
            <a:pPr marL="285750" marR="0" indent="-285750" algn="l" defTabSz="457200" rtl="0" fontAlgn="auto" latinLnBrk="0" hangingPunct="0">
              <a:lnSpc>
                <a:spcPct val="100000"/>
              </a:lnSpc>
              <a:spcBef>
                <a:spcPts val="0"/>
              </a:spcBef>
              <a:spcAft>
                <a:spcPts val="1200"/>
              </a:spcAft>
              <a:buClrTx/>
              <a:buSzTx/>
              <a:buFont typeface="Arial" panose="020B0604020202020204" pitchFamily="34" charset="0"/>
              <a:buChar char="•"/>
              <a:tabLst/>
            </a:pPr>
            <a:r>
              <a:rPr lang="en-GB" sz="2000" dirty="0">
                <a:latin typeface="+mj-lt"/>
                <a:ea typeface="+mj-ea"/>
                <a:cs typeface="+mj-cs"/>
                <a:sym typeface="Calibri"/>
              </a:rPr>
              <a:t>Project aim and characteristics</a:t>
            </a:r>
          </a:p>
          <a:p>
            <a:pPr marL="285750" marR="0" indent="-285750" algn="l" defTabSz="457200" rtl="0" fontAlgn="auto" latinLnBrk="0" hangingPunct="0">
              <a:lnSpc>
                <a:spcPct val="100000"/>
              </a:lnSpc>
              <a:spcBef>
                <a:spcPts val="0"/>
              </a:spcBef>
              <a:spcAft>
                <a:spcPts val="1200"/>
              </a:spcAft>
              <a:buClrTx/>
              <a:buSzTx/>
              <a:buFont typeface="Arial" panose="020B0604020202020204" pitchFamily="34" charset="0"/>
              <a:buChar char="•"/>
              <a:tabLst/>
            </a:pPr>
            <a:r>
              <a:rPr lang="en-GB" sz="2000" dirty="0">
                <a:latin typeface="+mj-lt"/>
                <a:ea typeface="+mj-ea"/>
                <a:cs typeface="+mj-cs"/>
                <a:sym typeface="Calibri"/>
              </a:rPr>
              <a:t>Project timings and current state</a:t>
            </a:r>
          </a:p>
          <a:p>
            <a:pPr marL="285750" marR="0" indent="-285750" algn="l" defTabSz="457200" rtl="0" fontAlgn="auto" latinLnBrk="0" hangingPunct="0">
              <a:lnSpc>
                <a:spcPct val="100000"/>
              </a:lnSpc>
              <a:spcBef>
                <a:spcPts val="0"/>
              </a:spcBef>
              <a:spcAft>
                <a:spcPts val="1200"/>
              </a:spcAft>
              <a:buClrTx/>
              <a:buSzTx/>
              <a:buFont typeface="Arial" panose="020B0604020202020204" pitchFamily="34" charset="0"/>
              <a:buChar char="•"/>
              <a:tabLst/>
            </a:pPr>
            <a:r>
              <a:rPr lang="en-GB" sz="2000" dirty="0">
                <a:latin typeface="+mj-lt"/>
                <a:ea typeface="+mj-ea"/>
                <a:cs typeface="+mj-cs"/>
                <a:sym typeface="Calibri"/>
              </a:rPr>
              <a:t>Pilots’ description</a:t>
            </a:r>
          </a:p>
          <a:p>
            <a:pPr marL="285750" marR="0" indent="-285750" algn="l" defTabSz="457200" rtl="0" fontAlgn="auto" latinLnBrk="0" hangingPunct="0">
              <a:lnSpc>
                <a:spcPct val="100000"/>
              </a:lnSpc>
              <a:spcBef>
                <a:spcPts val="0"/>
              </a:spcBef>
              <a:spcAft>
                <a:spcPts val="1200"/>
              </a:spcAft>
              <a:buClrTx/>
              <a:buSzTx/>
              <a:buFont typeface="Arial" panose="020B0604020202020204" pitchFamily="34" charset="0"/>
              <a:buChar char="•"/>
              <a:tabLst/>
            </a:pPr>
            <a:r>
              <a:rPr lang="en-GB" sz="2000" dirty="0">
                <a:latin typeface="+mj-lt"/>
                <a:ea typeface="+mj-ea"/>
                <a:cs typeface="+mj-cs"/>
                <a:sym typeface="Calibri"/>
              </a:rPr>
              <a:t>Sustainability aspects of AWARD</a:t>
            </a:r>
            <a:endParaRPr kumimoji="0" lang="en-GB" sz="2000" b="0"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20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s-ES" sz="20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8451330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p:nvPr/>
        </p:nvSpPr>
        <p:spPr>
          <a:xfrm>
            <a:off x="431514" y="267986"/>
            <a:ext cx="10130320" cy="687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D91BC"/>
              </a:buClr>
              <a:buSzPts val="2400"/>
              <a:buFont typeface="Calibri"/>
              <a:buNone/>
            </a:pPr>
            <a:r>
              <a:rPr lang="en-GB" sz="2400" b="1" i="0" u="none" strike="noStrike" cap="none" dirty="0">
                <a:solidFill>
                  <a:srgbClr val="5D91BC"/>
                </a:solidFill>
                <a:latin typeface="Calibri"/>
                <a:ea typeface="Calibri"/>
                <a:cs typeface="Calibri"/>
                <a:sym typeface="Calibri"/>
              </a:rPr>
              <a:t>Introduction to AWARD project</a:t>
            </a:r>
            <a:endParaRPr dirty="0"/>
          </a:p>
        </p:txBody>
      </p:sp>
      <p:sp>
        <p:nvSpPr>
          <p:cNvPr id="99" name="Google Shape;99;p3"/>
          <p:cNvSpPr txBox="1"/>
          <p:nvPr/>
        </p:nvSpPr>
        <p:spPr>
          <a:xfrm>
            <a:off x="1198520" y="5987192"/>
            <a:ext cx="2533995" cy="3730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050"/>
              <a:buFont typeface="Calibri"/>
              <a:buNone/>
            </a:pPr>
            <a:r>
              <a:rPr lang="en-GB" sz="1050" b="0" i="0" u="none" strike="noStrike" cap="none">
                <a:solidFill>
                  <a:srgbClr val="585858"/>
                </a:solidFill>
                <a:latin typeface="Calibri"/>
                <a:ea typeface="Calibri"/>
                <a:cs typeface="Calibri"/>
                <a:sym typeface="Calibri"/>
              </a:rPr>
              <a:t>AWARD © - H2020 - Confidential, 202</a:t>
            </a:r>
            <a:r>
              <a:rPr lang="en-GB" sz="1050">
                <a:solidFill>
                  <a:srgbClr val="585858"/>
                </a:solidFill>
                <a:latin typeface="Calibri"/>
                <a:ea typeface="Calibri"/>
                <a:cs typeface="Calibri"/>
                <a:sym typeface="Calibri"/>
              </a:rPr>
              <a:t>3</a:t>
            </a:r>
            <a:endParaRPr sz="1050" b="0"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pic>
        <p:nvPicPr>
          <p:cNvPr id="100" name="Google Shape;100;p3"/>
          <p:cNvPicPr preferRelativeResize="0"/>
          <p:nvPr/>
        </p:nvPicPr>
        <p:blipFill rotWithShape="1">
          <a:blip r:embed="rId3">
            <a:alphaModFix/>
          </a:blip>
          <a:srcRect/>
          <a:stretch/>
        </p:blipFill>
        <p:spPr>
          <a:xfrm>
            <a:off x="3732514" y="5949007"/>
            <a:ext cx="559616" cy="373070"/>
          </a:xfrm>
          <a:prstGeom prst="rect">
            <a:avLst/>
          </a:prstGeom>
          <a:noFill/>
          <a:ln>
            <a:noFill/>
          </a:ln>
        </p:spPr>
      </p:pic>
      <p:sp>
        <p:nvSpPr>
          <p:cNvPr id="101" name="Google Shape;101;p3"/>
          <p:cNvSpPr txBox="1"/>
          <p:nvPr/>
        </p:nvSpPr>
        <p:spPr>
          <a:xfrm>
            <a:off x="4310704" y="5884890"/>
            <a:ext cx="5393634" cy="538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100"/>
              <a:buFont typeface="Calibri"/>
              <a:buNone/>
            </a:pPr>
            <a:r>
              <a:rPr lang="en-GB" sz="800" b="0" i="1" u="none" strike="noStrike" cap="none">
                <a:solidFill>
                  <a:srgbClr val="585858"/>
                </a:solidFill>
                <a:latin typeface="Calibri"/>
                <a:ea typeface="Calibri"/>
                <a:cs typeface="Calibri"/>
                <a:sym typeface="Calibri"/>
              </a:rPr>
              <a:t>This project has received funding from the European Union’s Horizon 2020 research and innovation programme under Grant Agreement No. 101006817. The content of this presentation reflects only the author’s view. Neither the European Commission nor the INEA is responsible for any use that may be made of the information it contains.</a:t>
            </a:r>
            <a:endParaRPr/>
          </a:p>
          <a:p>
            <a:pPr marL="0" marR="0" lvl="0" indent="0" algn="l" rtl="0">
              <a:lnSpc>
                <a:spcPct val="100000"/>
              </a:lnSpc>
              <a:spcBef>
                <a:spcPts val="0"/>
              </a:spcBef>
              <a:spcAft>
                <a:spcPts val="0"/>
              </a:spcAft>
              <a:buClr>
                <a:srgbClr val="000000"/>
              </a:buClr>
              <a:buSzPts val="1100"/>
              <a:buFont typeface="Calibri"/>
              <a:buNone/>
            </a:pPr>
            <a:endParaRPr sz="1100" b="1"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102" name="Google Shape;102;p3"/>
          <p:cNvSpPr txBox="1">
            <a:spLocks noGrp="1"/>
          </p:cNvSpPr>
          <p:nvPr>
            <p:ph type="sldNum" idx="12"/>
          </p:nvPr>
        </p:nvSpPr>
        <p:spPr>
          <a:xfrm>
            <a:off x="10485942" y="6047865"/>
            <a:ext cx="236601" cy="261610"/>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GB"/>
              <a:t>3</a:t>
            </a:fld>
            <a:endParaRPr/>
          </a:p>
        </p:txBody>
      </p:sp>
      <p:sp>
        <p:nvSpPr>
          <p:cNvPr id="103" name="Google Shape;103;p3"/>
          <p:cNvSpPr txBox="1"/>
          <p:nvPr/>
        </p:nvSpPr>
        <p:spPr>
          <a:xfrm>
            <a:off x="431514" y="877044"/>
            <a:ext cx="10130320" cy="2308284"/>
          </a:xfrm>
          <a:prstGeom prst="rect">
            <a:avLst/>
          </a:prstGeom>
          <a:solidFill>
            <a:srgbClr val="F2F2F2"/>
          </a:solid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4290D5"/>
              </a:buClr>
              <a:buSzPts val="1400"/>
              <a:buFont typeface="Calibri"/>
              <a:buNone/>
            </a:pPr>
            <a:r>
              <a:rPr lang="en-GB" sz="2000" b="1" i="0" u="none" strike="noStrike" cap="none" dirty="0">
                <a:solidFill>
                  <a:srgbClr val="4290D5"/>
                </a:solidFill>
                <a:latin typeface="Calibri"/>
                <a:ea typeface="Calibri"/>
                <a:cs typeface="Calibri"/>
                <a:sym typeface="Calibri"/>
              </a:rPr>
              <a:t>Project title: </a:t>
            </a:r>
            <a:r>
              <a:rPr lang="en-GB" sz="2000" i="0" u="none" strike="noStrike" cap="none" dirty="0">
                <a:solidFill>
                  <a:schemeClr val="tx1"/>
                </a:solidFill>
                <a:latin typeface="Calibri"/>
                <a:ea typeface="Calibri"/>
                <a:cs typeface="Calibri"/>
                <a:sym typeface="Calibri"/>
              </a:rPr>
              <a:t>AWARD :</a:t>
            </a:r>
            <a:r>
              <a:rPr lang="en-GB" sz="2000" b="1" i="0" u="none" strike="noStrike" cap="none" dirty="0">
                <a:solidFill>
                  <a:schemeClr val="tx1"/>
                </a:solidFill>
                <a:latin typeface="Calibri"/>
                <a:ea typeface="Calibri"/>
                <a:cs typeface="Calibri"/>
                <a:sym typeface="Calibri"/>
              </a:rPr>
              <a:t> </a:t>
            </a:r>
            <a:r>
              <a:rPr lang="en-GB" sz="2000" b="0" i="0" u="sng" strike="noStrike" cap="none" dirty="0">
                <a:solidFill>
                  <a:srgbClr val="001A37"/>
                </a:solidFill>
                <a:latin typeface="Calibri"/>
                <a:ea typeface="Calibri"/>
                <a:cs typeface="Calibri"/>
                <a:sym typeface="Calibri"/>
              </a:rPr>
              <a:t>A</a:t>
            </a:r>
            <a:r>
              <a:rPr lang="en-GB" sz="2000" b="0" i="0" u="none" strike="noStrike" cap="none" dirty="0">
                <a:solidFill>
                  <a:srgbClr val="001A37"/>
                </a:solidFill>
                <a:latin typeface="Calibri"/>
                <a:ea typeface="Calibri"/>
                <a:cs typeface="Calibri"/>
                <a:sym typeface="Calibri"/>
              </a:rPr>
              <a:t>ll </a:t>
            </a:r>
            <a:r>
              <a:rPr lang="en-GB" sz="2000" b="0" i="0" u="sng" strike="noStrike" cap="none" dirty="0">
                <a:solidFill>
                  <a:srgbClr val="001A37"/>
                </a:solidFill>
                <a:latin typeface="Calibri"/>
                <a:ea typeface="Calibri"/>
                <a:cs typeface="Calibri"/>
                <a:sym typeface="Calibri"/>
              </a:rPr>
              <a:t>W</a:t>
            </a:r>
            <a:r>
              <a:rPr lang="en-GB" sz="2000" b="0" i="0" u="none" strike="noStrike" cap="none" dirty="0">
                <a:solidFill>
                  <a:srgbClr val="001A37"/>
                </a:solidFill>
                <a:latin typeface="Calibri"/>
                <a:ea typeface="Calibri"/>
                <a:cs typeface="Calibri"/>
                <a:sym typeface="Calibri"/>
              </a:rPr>
              <a:t>eather </a:t>
            </a:r>
            <a:r>
              <a:rPr lang="en-GB" sz="2000" b="0" i="0" u="sng" strike="noStrike" cap="none" dirty="0">
                <a:solidFill>
                  <a:srgbClr val="001A37"/>
                </a:solidFill>
                <a:latin typeface="Calibri"/>
                <a:ea typeface="Calibri"/>
                <a:cs typeface="Calibri"/>
                <a:sym typeface="Calibri"/>
              </a:rPr>
              <a:t>A</a:t>
            </a:r>
            <a:r>
              <a:rPr lang="en-GB" sz="2000" b="0" i="0" u="none" strike="noStrike" cap="none" dirty="0">
                <a:solidFill>
                  <a:srgbClr val="001A37"/>
                </a:solidFill>
                <a:latin typeface="Calibri"/>
                <a:ea typeface="Calibri"/>
                <a:cs typeface="Calibri"/>
                <a:sym typeface="Calibri"/>
              </a:rPr>
              <a:t>utonomous </a:t>
            </a:r>
            <a:r>
              <a:rPr lang="en-GB" sz="2000" b="0" i="0" u="sng" strike="noStrike" cap="none" dirty="0">
                <a:solidFill>
                  <a:srgbClr val="001A37"/>
                </a:solidFill>
                <a:latin typeface="Calibri"/>
                <a:ea typeface="Calibri"/>
                <a:cs typeface="Calibri"/>
                <a:sym typeface="Calibri"/>
              </a:rPr>
              <a:t>R</a:t>
            </a:r>
            <a:r>
              <a:rPr lang="en-GB" sz="2000" b="0" i="0" u="none" strike="noStrike" cap="none" dirty="0">
                <a:solidFill>
                  <a:srgbClr val="001A37"/>
                </a:solidFill>
                <a:latin typeface="Calibri"/>
                <a:ea typeface="Calibri"/>
                <a:cs typeface="Calibri"/>
                <a:sym typeface="Calibri"/>
              </a:rPr>
              <a:t>eal logistics operations and </a:t>
            </a:r>
            <a:r>
              <a:rPr lang="en-GB" sz="2000" b="0" i="0" u="sng" strike="noStrike" cap="none" dirty="0">
                <a:solidFill>
                  <a:srgbClr val="001A37"/>
                </a:solidFill>
                <a:latin typeface="Calibri"/>
                <a:ea typeface="Calibri"/>
                <a:cs typeface="Calibri"/>
                <a:sym typeface="Calibri"/>
              </a:rPr>
              <a:t>D</a:t>
            </a:r>
            <a:r>
              <a:rPr lang="en-GB" sz="2000" b="0" i="0" u="none" strike="noStrike" cap="none" dirty="0">
                <a:solidFill>
                  <a:srgbClr val="001A37"/>
                </a:solidFill>
                <a:latin typeface="Calibri"/>
                <a:ea typeface="Calibri"/>
                <a:cs typeface="Calibri"/>
                <a:sym typeface="Calibri"/>
              </a:rPr>
              <a:t>emonstrations</a:t>
            </a:r>
            <a:endParaRPr sz="2000" dirty="0"/>
          </a:p>
          <a:p>
            <a:pPr marL="0" marR="0" lvl="0" indent="0" algn="l" rtl="0">
              <a:lnSpc>
                <a:spcPct val="120000"/>
              </a:lnSpc>
              <a:spcBef>
                <a:spcPts val="0"/>
              </a:spcBef>
              <a:spcAft>
                <a:spcPts val="0"/>
              </a:spcAft>
              <a:buClr>
                <a:srgbClr val="4290D5"/>
              </a:buClr>
              <a:buSzPts val="1400"/>
              <a:buFont typeface="Calibri"/>
              <a:buNone/>
            </a:pPr>
            <a:r>
              <a:rPr lang="en-GB" sz="2000" b="1" i="0" u="none" strike="noStrike" cap="none" dirty="0">
                <a:solidFill>
                  <a:srgbClr val="4290D5"/>
                </a:solidFill>
                <a:latin typeface="Calibri"/>
                <a:ea typeface="Calibri"/>
                <a:cs typeface="Calibri"/>
                <a:sym typeface="Calibri"/>
              </a:rPr>
              <a:t>Call for proposals: </a:t>
            </a:r>
            <a:r>
              <a:rPr lang="en-GB" sz="2000" i="0" u="none" strike="noStrike" cap="none" dirty="0">
                <a:solidFill>
                  <a:schemeClr val="tx1"/>
                </a:solidFill>
                <a:latin typeface="Calibri"/>
                <a:ea typeface="Calibri"/>
                <a:cs typeface="Calibri"/>
                <a:sym typeface="Calibri"/>
              </a:rPr>
              <a:t>H2020-DT-ART-2018-2019-2020</a:t>
            </a:r>
          </a:p>
          <a:p>
            <a:pPr marL="0" marR="0" lvl="0" indent="0" algn="l" rtl="0">
              <a:lnSpc>
                <a:spcPct val="120000"/>
              </a:lnSpc>
              <a:spcBef>
                <a:spcPts val="0"/>
              </a:spcBef>
              <a:spcAft>
                <a:spcPts val="0"/>
              </a:spcAft>
              <a:buClr>
                <a:srgbClr val="4290D5"/>
              </a:buClr>
              <a:buSzPts val="1400"/>
              <a:buFont typeface="Calibri"/>
              <a:buNone/>
            </a:pPr>
            <a:r>
              <a:rPr lang="en-GB" sz="2000" b="1" dirty="0">
                <a:solidFill>
                  <a:srgbClr val="4290D5"/>
                </a:solidFill>
                <a:latin typeface="Calibri"/>
                <a:ea typeface="Calibri"/>
                <a:cs typeface="Calibri"/>
                <a:sym typeface="Calibri"/>
              </a:rPr>
              <a:t>Topic: </a:t>
            </a:r>
            <a:r>
              <a:rPr lang="en-GB" sz="2000" dirty="0">
                <a:solidFill>
                  <a:schemeClr val="tx1"/>
                </a:solidFill>
                <a:latin typeface="Calibri"/>
                <a:ea typeface="Calibri"/>
                <a:cs typeface="Calibri"/>
                <a:sym typeface="Calibri"/>
              </a:rPr>
              <a:t>DT-ART-05-2020</a:t>
            </a:r>
            <a:endParaRPr lang="en-GB" sz="2000" i="0" u="none" strike="noStrike" cap="none" dirty="0">
              <a:solidFill>
                <a:schemeClr val="tx1"/>
              </a:solidFill>
              <a:latin typeface="Calibri"/>
              <a:ea typeface="Calibri"/>
              <a:cs typeface="Calibri"/>
              <a:sym typeface="Calibri"/>
            </a:endParaRPr>
          </a:p>
          <a:p>
            <a:pPr marL="0" marR="0" lvl="0" indent="0" algn="l" rtl="0">
              <a:lnSpc>
                <a:spcPct val="120000"/>
              </a:lnSpc>
              <a:spcBef>
                <a:spcPts val="0"/>
              </a:spcBef>
              <a:spcAft>
                <a:spcPts val="0"/>
              </a:spcAft>
              <a:buClr>
                <a:srgbClr val="4290D5"/>
              </a:buClr>
              <a:buSzPts val="1400"/>
              <a:buFont typeface="Calibri"/>
              <a:buNone/>
            </a:pPr>
            <a:r>
              <a:rPr lang="en-GB" sz="2000" b="1" i="0" u="none" strike="noStrike" cap="none" dirty="0">
                <a:solidFill>
                  <a:srgbClr val="4290D5"/>
                </a:solidFill>
                <a:latin typeface="Calibri"/>
                <a:ea typeface="Calibri"/>
                <a:cs typeface="Calibri"/>
                <a:sym typeface="Calibri"/>
              </a:rPr>
              <a:t>Project Coordinator : </a:t>
            </a:r>
            <a:r>
              <a:rPr lang="en-GB" sz="2000" b="0" i="0" u="none" strike="noStrike" cap="none" dirty="0" err="1">
                <a:solidFill>
                  <a:srgbClr val="001A37"/>
                </a:solidFill>
                <a:latin typeface="Calibri"/>
                <a:ea typeface="Calibri"/>
                <a:cs typeface="Calibri"/>
                <a:sym typeface="Calibri"/>
              </a:rPr>
              <a:t>EasyMile</a:t>
            </a:r>
            <a:endParaRPr sz="2000" b="0" i="0" u="none" strike="noStrike" cap="none" dirty="0">
              <a:solidFill>
                <a:srgbClr val="001A37"/>
              </a:solidFill>
              <a:latin typeface="Calibri"/>
              <a:ea typeface="Calibri"/>
              <a:cs typeface="Calibri"/>
              <a:sym typeface="Calibri"/>
            </a:endParaRPr>
          </a:p>
          <a:p>
            <a:pPr>
              <a:lnSpc>
                <a:spcPct val="120000"/>
              </a:lnSpc>
            </a:pPr>
            <a:r>
              <a:rPr lang="en-GB" sz="2000" b="1" dirty="0">
                <a:solidFill>
                  <a:srgbClr val="4290D5"/>
                </a:solidFill>
                <a:latin typeface="Calibri"/>
                <a:cs typeface="Calibri"/>
                <a:sym typeface="Calibri"/>
              </a:rPr>
              <a:t>Budget : </a:t>
            </a:r>
            <a:r>
              <a:rPr lang="en-GB" sz="2000" dirty="0">
                <a:solidFill>
                  <a:schemeClr val="dk1"/>
                </a:solidFill>
                <a:latin typeface="Calibri"/>
                <a:cs typeface="Calibri"/>
                <a:sym typeface="Calibri"/>
              </a:rPr>
              <a:t>€ </a:t>
            </a:r>
            <a:r>
              <a:rPr lang="en-GB" sz="2000" dirty="0">
                <a:solidFill>
                  <a:srgbClr val="001A37"/>
                </a:solidFill>
                <a:latin typeface="Calibri"/>
                <a:cs typeface="Calibri"/>
                <a:sym typeface="Calibri"/>
              </a:rPr>
              <a:t>26M</a:t>
            </a:r>
            <a:endParaRPr lang="en-GB" sz="2000" dirty="0"/>
          </a:p>
          <a:p>
            <a:pPr marL="0" marR="0" lvl="0" indent="0" algn="l" rtl="0">
              <a:lnSpc>
                <a:spcPct val="120000"/>
              </a:lnSpc>
              <a:spcBef>
                <a:spcPts val="0"/>
              </a:spcBef>
              <a:spcAft>
                <a:spcPts val="0"/>
              </a:spcAft>
              <a:buClr>
                <a:srgbClr val="4290D5"/>
              </a:buClr>
              <a:buSzPts val="1400"/>
              <a:buFont typeface="Calibri"/>
              <a:buNone/>
            </a:pPr>
            <a:r>
              <a:rPr lang="en-GB" sz="2000" b="1" i="0" u="none" strike="noStrike" cap="none" dirty="0">
                <a:solidFill>
                  <a:srgbClr val="4290D5"/>
                </a:solidFill>
                <a:latin typeface="Calibri"/>
                <a:ea typeface="Calibri"/>
                <a:cs typeface="Calibri"/>
                <a:sym typeface="Calibri"/>
              </a:rPr>
              <a:t>Partners : </a:t>
            </a:r>
            <a:r>
              <a:rPr lang="en-GB" sz="2000" b="0" i="0" u="none" strike="noStrike" cap="none" dirty="0">
                <a:solidFill>
                  <a:srgbClr val="001A37"/>
                </a:solidFill>
                <a:latin typeface="Calibri"/>
                <a:ea typeface="Calibri"/>
                <a:cs typeface="Calibri"/>
                <a:sym typeface="Calibri"/>
              </a:rPr>
              <a:t>29</a:t>
            </a:r>
            <a:endParaRPr sz="2000" dirty="0"/>
          </a:p>
        </p:txBody>
      </p:sp>
      <p:pic>
        <p:nvPicPr>
          <p:cNvPr id="104" name="Google Shape;104;p3" descr="Logo&#10;&#10;Description automatically generated"/>
          <p:cNvPicPr preferRelativeResize="0"/>
          <p:nvPr/>
        </p:nvPicPr>
        <p:blipFill rotWithShape="1">
          <a:blip r:embed="rId4">
            <a:alphaModFix/>
          </a:blip>
          <a:srcRect/>
          <a:stretch/>
        </p:blipFill>
        <p:spPr>
          <a:xfrm>
            <a:off x="4271311" y="3579275"/>
            <a:ext cx="807671" cy="148322"/>
          </a:xfrm>
          <a:prstGeom prst="rect">
            <a:avLst/>
          </a:prstGeom>
          <a:noFill/>
          <a:ln>
            <a:noFill/>
          </a:ln>
        </p:spPr>
      </p:pic>
      <p:pic>
        <p:nvPicPr>
          <p:cNvPr id="105" name="Google Shape;105;p3" descr="Logo, company name&#10;&#10;Description automatically generated"/>
          <p:cNvPicPr preferRelativeResize="0"/>
          <p:nvPr/>
        </p:nvPicPr>
        <p:blipFill rotWithShape="1">
          <a:blip r:embed="rId5">
            <a:alphaModFix/>
          </a:blip>
          <a:srcRect t="28535" b="27999"/>
          <a:stretch/>
        </p:blipFill>
        <p:spPr>
          <a:xfrm>
            <a:off x="3538960" y="3934077"/>
            <a:ext cx="906553" cy="218121"/>
          </a:xfrm>
          <a:prstGeom prst="rect">
            <a:avLst/>
          </a:prstGeom>
          <a:noFill/>
          <a:ln>
            <a:noFill/>
          </a:ln>
        </p:spPr>
      </p:pic>
      <p:pic>
        <p:nvPicPr>
          <p:cNvPr id="106" name="Google Shape;106;p3" descr="A picture containing text, clipart&#10;&#10;Description automatically generated"/>
          <p:cNvPicPr preferRelativeResize="0"/>
          <p:nvPr/>
        </p:nvPicPr>
        <p:blipFill rotWithShape="1">
          <a:blip r:embed="rId6">
            <a:alphaModFix/>
          </a:blip>
          <a:srcRect/>
          <a:stretch/>
        </p:blipFill>
        <p:spPr>
          <a:xfrm>
            <a:off x="6909007" y="3630141"/>
            <a:ext cx="807671" cy="220614"/>
          </a:xfrm>
          <a:prstGeom prst="rect">
            <a:avLst/>
          </a:prstGeom>
          <a:noFill/>
          <a:ln>
            <a:noFill/>
          </a:ln>
        </p:spPr>
      </p:pic>
      <p:pic>
        <p:nvPicPr>
          <p:cNvPr id="107" name="Google Shape;107;p3" descr="A picture containing logo&#10;&#10;Description automatically generated"/>
          <p:cNvPicPr preferRelativeResize="0"/>
          <p:nvPr/>
        </p:nvPicPr>
        <p:blipFill rotWithShape="1">
          <a:blip r:embed="rId7">
            <a:alphaModFix/>
          </a:blip>
          <a:srcRect t="34797" b="37032"/>
          <a:stretch/>
        </p:blipFill>
        <p:spPr>
          <a:xfrm>
            <a:off x="4581203" y="3879711"/>
            <a:ext cx="940205" cy="264653"/>
          </a:xfrm>
          <a:prstGeom prst="rect">
            <a:avLst/>
          </a:prstGeom>
          <a:noFill/>
          <a:ln>
            <a:noFill/>
          </a:ln>
        </p:spPr>
      </p:pic>
      <p:pic>
        <p:nvPicPr>
          <p:cNvPr id="108" name="Google Shape;108;p3" descr="A picture containing text, tableware, dishware, plate&#10;&#10;Description automatically generated"/>
          <p:cNvPicPr preferRelativeResize="0"/>
          <p:nvPr/>
        </p:nvPicPr>
        <p:blipFill rotWithShape="1">
          <a:blip r:embed="rId8">
            <a:alphaModFix/>
          </a:blip>
          <a:srcRect r="10936"/>
          <a:stretch/>
        </p:blipFill>
        <p:spPr>
          <a:xfrm>
            <a:off x="5399836" y="3632825"/>
            <a:ext cx="1053628" cy="201918"/>
          </a:xfrm>
          <a:prstGeom prst="rect">
            <a:avLst/>
          </a:prstGeom>
          <a:noFill/>
          <a:ln>
            <a:noFill/>
          </a:ln>
        </p:spPr>
      </p:pic>
      <p:pic>
        <p:nvPicPr>
          <p:cNvPr id="109" name="Google Shape;109;p3" descr="Icon&#10;&#10;Description automatically generated"/>
          <p:cNvPicPr preferRelativeResize="0"/>
          <p:nvPr/>
        </p:nvPicPr>
        <p:blipFill rotWithShape="1">
          <a:blip r:embed="rId9">
            <a:alphaModFix/>
          </a:blip>
          <a:srcRect l="10588" t="18077" b="19567"/>
          <a:stretch/>
        </p:blipFill>
        <p:spPr>
          <a:xfrm>
            <a:off x="8453731" y="4955799"/>
            <a:ext cx="612401" cy="427102"/>
          </a:xfrm>
          <a:prstGeom prst="rect">
            <a:avLst/>
          </a:prstGeom>
          <a:noFill/>
          <a:ln>
            <a:noFill/>
          </a:ln>
        </p:spPr>
      </p:pic>
      <p:pic>
        <p:nvPicPr>
          <p:cNvPr id="110" name="Google Shape;110;p3" descr="A picture containing text, clipart&#10;&#10;Description automatically generated"/>
          <p:cNvPicPr preferRelativeResize="0"/>
          <p:nvPr/>
        </p:nvPicPr>
        <p:blipFill rotWithShape="1">
          <a:blip r:embed="rId10">
            <a:alphaModFix/>
          </a:blip>
          <a:srcRect/>
          <a:stretch/>
        </p:blipFill>
        <p:spPr>
          <a:xfrm>
            <a:off x="2492546" y="4791705"/>
            <a:ext cx="1086450" cy="182806"/>
          </a:xfrm>
          <a:prstGeom prst="rect">
            <a:avLst/>
          </a:prstGeom>
          <a:noFill/>
          <a:ln>
            <a:noFill/>
          </a:ln>
        </p:spPr>
      </p:pic>
      <p:pic>
        <p:nvPicPr>
          <p:cNvPr id="111" name="Google Shape;111;p3" descr="Logo, company name&#10;&#10;Description automatically generated"/>
          <p:cNvPicPr preferRelativeResize="0"/>
          <p:nvPr/>
        </p:nvPicPr>
        <p:blipFill rotWithShape="1">
          <a:blip r:embed="rId11">
            <a:alphaModFix/>
          </a:blip>
          <a:srcRect/>
          <a:stretch/>
        </p:blipFill>
        <p:spPr>
          <a:xfrm>
            <a:off x="7956622" y="4078642"/>
            <a:ext cx="994216" cy="345254"/>
          </a:xfrm>
          <a:prstGeom prst="rect">
            <a:avLst/>
          </a:prstGeom>
          <a:noFill/>
          <a:ln>
            <a:noFill/>
          </a:ln>
        </p:spPr>
      </p:pic>
      <p:pic>
        <p:nvPicPr>
          <p:cNvPr id="112" name="Google Shape;112;p3" descr="Logo&#10;&#10;Description automatically generated"/>
          <p:cNvPicPr preferRelativeResize="0"/>
          <p:nvPr/>
        </p:nvPicPr>
        <p:blipFill rotWithShape="1">
          <a:blip r:embed="rId12">
            <a:alphaModFix/>
          </a:blip>
          <a:srcRect/>
          <a:stretch/>
        </p:blipFill>
        <p:spPr>
          <a:xfrm>
            <a:off x="6829083" y="4510012"/>
            <a:ext cx="978844" cy="397188"/>
          </a:xfrm>
          <a:prstGeom prst="rect">
            <a:avLst/>
          </a:prstGeom>
          <a:noFill/>
          <a:ln>
            <a:noFill/>
          </a:ln>
        </p:spPr>
      </p:pic>
      <p:pic>
        <p:nvPicPr>
          <p:cNvPr id="113" name="Google Shape;113;p3" descr="Logo&#10;&#10;Description automatically generated"/>
          <p:cNvPicPr preferRelativeResize="0"/>
          <p:nvPr/>
        </p:nvPicPr>
        <p:blipFill rotWithShape="1">
          <a:blip r:embed="rId13">
            <a:alphaModFix/>
          </a:blip>
          <a:srcRect l="22785" t="33400" r="22742" b="34368"/>
          <a:stretch/>
        </p:blipFill>
        <p:spPr>
          <a:xfrm>
            <a:off x="3290973" y="3530157"/>
            <a:ext cx="710451" cy="296644"/>
          </a:xfrm>
          <a:prstGeom prst="rect">
            <a:avLst/>
          </a:prstGeom>
          <a:noFill/>
          <a:ln>
            <a:noFill/>
          </a:ln>
        </p:spPr>
      </p:pic>
      <p:pic>
        <p:nvPicPr>
          <p:cNvPr id="114" name="Google Shape;114;p3" descr="Icon&#10;&#10;Description automatically generated"/>
          <p:cNvPicPr preferRelativeResize="0"/>
          <p:nvPr/>
        </p:nvPicPr>
        <p:blipFill rotWithShape="1">
          <a:blip r:embed="rId14">
            <a:alphaModFix/>
          </a:blip>
          <a:srcRect/>
          <a:stretch/>
        </p:blipFill>
        <p:spPr>
          <a:xfrm>
            <a:off x="7824425" y="3586295"/>
            <a:ext cx="877470" cy="302461"/>
          </a:xfrm>
          <a:prstGeom prst="rect">
            <a:avLst/>
          </a:prstGeom>
          <a:noFill/>
          <a:ln>
            <a:noFill/>
          </a:ln>
        </p:spPr>
      </p:pic>
      <p:pic>
        <p:nvPicPr>
          <p:cNvPr id="115" name="Google Shape;115;p3" descr="A close - up of a logo&#10;&#10;Description automatically generated with low confidence"/>
          <p:cNvPicPr preferRelativeResize="0"/>
          <p:nvPr/>
        </p:nvPicPr>
        <p:blipFill rotWithShape="1">
          <a:blip r:embed="rId15">
            <a:alphaModFix/>
          </a:blip>
          <a:srcRect/>
          <a:stretch/>
        </p:blipFill>
        <p:spPr>
          <a:xfrm>
            <a:off x="7078962" y="3992756"/>
            <a:ext cx="512688" cy="512688"/>
          </a:xfrm>
          <a:prstGeom prst="rect">
            <a:avLst/>
          </a:prstGeom>
          <a:noFill/>
          <a:ln>
            <a:noFill/>
          </a:ln>
        </p:spPr>
      </p:pic>
      <p:pic>
        <p:nvPicPr>
          <p:cNvPr id="116" name="Google Shape;116;p3" descr="Icon&#10;&#10;Description automatically generated"/>
          <p:cNvPicPr preferRelativeResize="0"/>
          <p:nvPr/>
        </p:nvPicPr>
        <p:blipFill rotWithShape="1">
          <a:blip r:embed="rId16">
            <a:alphaModFix/>
          </a:blip>
          <a:srcRect/>
          <a:stretch/>
        </p:blipFill>
        <p:spPr>
          <a:xfrm>
            <a:off x="8348188" y="4599628"/>
            <a:ext cx="761139" cy="305785"/>
          </a:xfrm>
          <a:prstGeom prst="rect">
            <a:avLst/>
          </a:prstGeom>
          <a:noFill/>
          <a:ln>
            <a:noFill/>
          </a:ln>
        </p:spPr>
      </p:pic>
      <p:pic>
        <p:nvPicPr>
          <p:cNvPr id="117" name="Google Shape;117;p3" descr="A picture containing text, clipart&#10;&#10;Description automatically generated"/>
          <p:cNvPicPr preferRelativeResize="0"/>
          <p:nvPr/>
        </p:nvPicPr>
        <p:blipFill rotWithShape="1">
          <a:blip r:embed="rId17">
            <a:alphaModFix/>
          </a:blip>
          <a:srcRect/>
          <a:stretch/>
        </p:blipFill>
        <p:spPr>
          <a:xfrm>
            <a:off x="7494645" y="4925802"/>
            <a:ext cx="713775" cy="447875"/>
          </a:xfrm>
          <a:prstGeom prst="rect">
            <a:avLst/>
          </a:prstGeom>
          <a:noFill/>
          <a:ln>
            <a:noFill/>
          </a:ln>
        </p:spPr>
      </p:pic>
      <p:pic>
        <p:nvPicPr>
          <p:cNvPr id="118" name="Google Shape;118;p3" descr="Logo, company name&#10;&#10;Description automatically generated"/>
          <p:cNvPicPr preferRelativeResize="0"/>
          <p:nvPr/>
        </p:nvPicPr>
        <p:blipFill rotWithShape="1">
          <a:blip r:embed="rId18">
            <a:alphaModFix/>
          </a:blip>
          <a:srcRect l="19264" t="37655" r="19842" b="37765"/>
          <a:stretch/>
        </p:blipFill>
        <p:spPr>
          <a:xfrm>
            <a:off x="6294480" y="5150459"/>
            <a:ext cx="1026207" cy="216044"/>
          </a:xfrm>
          <a:prstGeom prst="rect">
            <a:avLst/>
          </a:prstGeom>
          <a:noFill/>
          <a:ln>
            <a:noFill/>
          </a:ln>
        </p:spPr>
      </p:pic>
      <p:pic>
        <p:nvPicPr>
          <p:cNvPr id="119" name="Google Shape;119;p3" descr="Logo, company name&#10;&#10;Description automatically generated"/>
          <p:cNvPicPr preferRelativeResize="0"/>
          <p:nvPr/>
        </p:nvPicPr>
        <p:blipFill rotWithShape="1">
          <a:blip r:embed="rId19">
            <a:alphaModFix/>
          </a:blip>
          <a:srcRect l="11602" t="38172" r="11349" b="37715"/>
          <a:stretch/>
        </p:blipFill>
        <p:spPr>
          <a:xfrm>
            <a:off x="4479644" y="4334338"/>
            <a:ext cx="978844" cy="220614"/>
          </a:xfrm>
          <a:prstGeom prst="rect">
            <a:avLst/>
          </a:prstGeom>
          <a:noFill/>
          <a:ln>
            <a:noFill/>
          </a:ln>
        </p:spPr>
      </p:pic>
      <p:pic>
        <p:nvPicPr>
          <p:cNvPr id="120" name="Google Shape;120;p3" descr="A picture containing text, clipart&#10;&#10;Description automatically generated"/>
          <p:cNvPicPr preferRelativeResize="0"/>
          <p:nvPr/>
        </p:nvPicPr>
        <p:blipFill rotWithShape="1">
          <a:blip r:embed="rId20">
            <a:alphaModFix/>
          </a:blip>
          <a:srcRect/>
          <a:stretch/>
        </p:blipFill>
        <p:spPr>
          <a:xfrm>
            <a:off x="3667659" y="4716243"/>
            <a:ext cx="955578" cy="250528"/>
          </a:xfrm>
          <a:prstGeom prst="rect">
            <a:avLst/>
          </a:prstGeom>
          <a:noFill/>
          <a:ln>
            <a:noFill/>
          </a:ln>
        </p:spPr>
      </p:pic>
      <p:pic>
        <p:nvPicPr>
          <p:cNvPr id="121" name="Google Shape;121;p3" descr="Text&#10;&#10;Description automatically generated"/>
          <p:cNvPicPr preferRelativeResize="0"/>
          <p:nvPr/>
        </p:nvPicPr>
        <p:blipFill rotWithShape="1">
          <a:blip r:embed="rId21">
            <a:alphaModFix/>
          </a:blip>
          <a:srcRect/>
          <a:stretch/>
        </p:blipFill>
        <p:spPr>
          <a:xfrm>
            <a:off x="3276678" y="4332831"/>
            <a:ext cx="994632" cy="240141"/>
          </a:xfrm>
          <a:prstGeom prst="rect">
            <a:avLst/>
          </a:prstGeom>
          <a:noFill/>
          <a:ln>
            <a:noFill/>
          </a:ln>
        </p:spPr>
      </p:pic>
      <p:pic>
        <p:nvPicPr>
          <p:cNvPr id="122" name="Google Shape;122;p3" descr="Logo, company name&#10;&#10;Description automatically generated"/>
          <p:cNvPicPr preferRelativeResize="0"/>
          <p:nvPr/>
        </p:nvPicPr>
        <p:blipFill rotWithShape="1">
          <a:blip r:embed="rId22">
            <a:alphaModFix/>
          </a:blip>
          <a:srcRect l="7872" t="28994" r="8864" b="26259"/>
          <a:stretch/>
        </p:blipFill>
        <p:spPr>
          <a:xfrm>
            <a:off x="4824857" y="4743249"/>
            <a:ext cx="831768" cy="223522"/>
          </a:xfrm>
          <a:prstGeom prst="rect">
            <a:avLst/>
          </a:prstGeom>
          <a:noFill/>
          <a:ln>
            <a:noFill/>
          </a:ln>
        </p:spPr>
      </p:pic>
      <p:pic>
        <p:nvPicPr>
          <p:cNvPr id="123" name="Google Shape;123;p3" descr="Logo&#10;&#10;Description automatically generated"/>
          <p:cNvPicPr preferRelativeResize="0"/>
          <p:nvPr/>
        </p:nvPicPr>
        <p:blipFill rotWithShape="1">
          <a:blip r:embed="rId23">
            <a:alphaModFix/>
          </a:blip>
          <a:srcRect l="13464" t="31132" r="14249" b="22653"/>
          <a:stretch/>
        </p:blipFill>
        <p:spPr>
          <a:xfrm>
            <a:off x="3290972" y="5094304"/>
            <a:ext cx="613232" cy="334037"/>
          </a:xfrm>
          <a:prstGeom prst="rect">
            <a:avLst/>
          </a:prstGeom>
          <a:noFill/>
          <a:ln>
            <a:noFill/>
          </a:ln>
        </p:spPr>
      </p:pic>
      <p:pic>
        <p:nvPicPr>
          <p:cNvPr id="124" name="Google Shape;124;p3" descr="Logo&#10;&#10;Description automatically generated"/>
          <p:cNvPicPr preferRelativeResize="0"/>
          <p:nvPr/>
        </p:nvPicPr>
        <p:blipFill rotWithShape="1">
          <a:blip r:embed="rId24">
            <a:alphaModFix/>
          </a:blip>
          <a:srcRect t="30525" r="32703" b="28014"/>
          <a:stretch/>
        </p:blipFill>
        <p:spPr>
          <a:xfrm>
            <a:off x="5306619" y="5141875"/>
            <a:ext cx="813903" cy="278364"/>
          </a:xfrm>
          <a:prstGeom prst="rect">
            <a:avLst/>
          </a:prstGeom>
          <a:noFill/>
          <a:ln>
            <a:noFill/>
          </a:ln>
        </p:spPr>
      </p:pic>
      <p:pic>
        <p:nvPicPr>
          <p:cNvPr id="125" name="Google Shape;125;p3" descr="Logo&#10;&#10;Description automatically generated"/>
          <p:cNvPicPr preferRelativeResize="0"/>
          <p:nvPr/>
        </p:nvPicPr>
        <p:blipFill rotWithShape="1">
          <a:blip r:embed="rId25">
            <a:alphaModFix/>
          </a:blip>
          <a:srcRect/>
          <a:stretch/>
        </p:blipFill>
        <p:spPr>
          <a:xfrm>
            <a:off x="2146906" y="5160048"/>
            <a:ext cx="956409" cy="192362"/>
          </a:xfrm>
          <a:prstGeom prst="rect">
            <a:avLst/>
          </a:prstGeom>
          <a:noFill/>
          <a:ln>
            <a:noFill/>
          </a:ln>
        </p:spPr>
      </p:pic>
      <p:pic>
        <p:nvPicPr>
          <p:cNvPr id="126" name="Google Shape;126;p3"/>
          <p:cNvPicPr preferRelativeResize="0"/>
          <p:nvPr/>
        </p:nvPicPr>
        <p:blipFill rotWithShape="1">
          <a:blip r:embed="rId26">
            <a:alphaModFix/>
          </a:blip>
          <a:srcRect/>
          <a:stretch/>
        </p:blipFill>
        <p:spPr>
          <a:xfrm>
            <a:off x="2791499" y="3907574"/>
            <a:ext cx="567115" cy="228508"/>
          </a:xfrm>
          <a:prstGeom prst="rect">
            <a:avLst/>
          </a:prstGeom>
          <a:noFill/>
          <a:ln>
            <a:noFill/>
          </a:ln>
        </p:spPr>
      </p:pic>
      <p:pic>
        <p:nvPicPr>
          <p:cNvPr id="127" name="Google Shape;127;p3"/>
          <p:cNvPicPr preferRelativeResize="0"/>
          <p:nvPr/>
        </p:nvPicPr>
        <p:blipFill rotWithShape="1">
          <a:blip r:embed="rId27">
            <a:alphaModFix/>
          </a:blip>
          <a:srcRect l="16426" t="22223" r="13000" b="26296"/>
          <a:stretch/>
        </p:blipFill>
        <p:spPr>
          <a:xfrm>
            <a:off x="4625232" y="5074046"/>
            <a:ext cx="565037" cy="278364"/>
          </a:xfrm>
          <a:prstGeom prst="rect">
            <a:avLst/>
          </a:prstGeom>
          <a:noFill/>
          <a:ln>
            <a:noFill/>
          </a:ln>
        </p:spPr>
      </p:pic>
      <p:pic>
        <p:nvPicPr>
          <p:cNvPr id="128" name="Google Shape;128;p3"/>
          <p:cNvPicPr preferRelativeResize="0"/>
          <p:nvPr/>
        </p:nvPicPr>
        <p:blipFill rotWithShape="1">
          <a:blip r:embed="rId28">
            <a:alphaModFix/>
          </a:blip>
          <a:srcRect/>
          <a:stretch/>
        </p:blipFill>
        <p:spPr>
          <a:xfrm>
            <a:off x="5646348" y="3889926"/>
            <a:ext cx="1161235" cy="303292"/>
          </a:xfrm>
          <a:prstGeom prst="rect">
            <a:avLst/>
          </a:prstGeom>
          <a:noFill/>
          <a:ln>
            <a:noFill/>
          </a:ln>
        </p:spPr>
      </p:pic>
      <p:pic>
        <p:nvPicPr>
          <p:cNvPr id="129" name="Google Shape;129;p3"/>
          <p:cNvPicPr preferRelativeResize="0"/>
          <p:nvPr/>
        </p:nvPicPr>
        <p:blipFill rotWithShape="1">
          <a:blip r:embed="rId29">
            <a:alphaModFix/>
          </a:blip>
          <a:srcRect/>
          <a:stretch/>
        </p:blipFill>
        <p:spPr>
          <a:xfrm>
            <a:off x="4104966" y="5118885"/>
            <a:ext cx="411314" cy="247619"/>
          </a:xfrm>
          <a:prstGeom prst="rect">
            <a:avLst/>
          </a:prstGeom>
          <a:noFill/>
          <a:ln>
            <a:noFill/>
          </a:ln>
        </p:spPr>
      </p:pic>
      <p:pic>
        <p:nvPicPr>
          <p:cNvPr id="130" name="Google Shape;130;p3"/>
          <p:cNvPicPr preferRelativeResize="0"/>
          <p:nvPr/>
        </p:nvPicPr>
        <p:blipFill rotWithShape="1">
          <a:blip r:embed="rId30">
            <a:alphaModFix/>
          </a:blip>
          <a:srcRect l="10722" t="19014" r="11378" b="17957"/>
          <a:stretch/>
        </p:blipFill>
        <p:spPr>
          <a:xfrm>
            <a:off x="2347986" y="4306717"/>
            <a:ext cx="727070" cy="365197"/>
          </a:xfrm>
          <a:prstGeom prst="rect">
            <a:avLst/>
          </a:prstGeom>
          <a:noFill/>
          <a:ln>
            <a:noFill/>
          </a:ln>
        </p:spPr>
      </p:pic>
      <p:pic>
        <p:nvPicPr>
          <p:cNvPr id="131" name="Google Shape;131;p3"/>
          <p:cNvPicPr preferRelativeResize="0"/>
          <p:nvPr/>
        </p:nvPicPr>
        <p:blipFill rotWithShape="1">
          <a:blip r:embed="rId31">
            <a:alphaModFix/>
          </a:blip>
          <a:srcRect/>
          <a:stretch/>
        </p:blipFill>
        <p:spPr>
          <a:xfrm>
            <a:off x="5756281" y="4707084"/>
            <a:ext cx="826367" cy="319495"/>
          </a:xfrm>
          <a:prstGeom prst="rect">
            <a:avLst/>
          </a:prstGeom>
          <a:noFill/>
          <a:ln>
            <a:noFill/>
          </a:ln>
        </p:spPr>
      </p:pic>
      <p:pic>
        <p:nvPicPr>
          <p:cNvPr id="133" name="Google Shape;133;p3"/>
          <p:cNvPicPr preferRelativeResize="0"/>
          <p:nvPr/>
        </p:nvPicPr>
        <p:blipFill rotWithShape="1">
          <a:blip r:embed="rId32">
            <a:alphaModFix/>
          </a:blip>
          <a:srcRect t="28731" b="27024"/>
          <a:stretch/>
        </p:blipFill>
        <p:spPr>
          <a:xfrm>
            <a:off x="5666856" y="4293342"/>
            <a:ext cx="1065932" cy="26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8"/>
          <p:cNvSpPr txBox="1"/>
          <p:nvPr/>
        </p:nvSpPr>
        <p:spPr>
          <a:xfrm>
            <a:off x="326739" y="267986"/>
            <a:ext cx="10821136" cy="687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D91BC"/>
              </a:buClr>
              <a:buSzPts val="2400"/>
              <a:buFont typeface="Calibri"/>
              <a:buNone/>
            </a:pPr>
            <a:r>
              <a:rPr lang="en-GB" sz="2400" b="1" i="0" u="none" strike="noStrike" cap="none" dirty="0">
                <a:solidFill>
                  <a:srgbClr val="5D91BC"/>
                </a:solidFill>
                <a:latin typeface="Calibri"/>
                <a:ea typeface="Calibri"/>
                <a:cs typeface="Calibri"/>
                <a:sym typeface="Calibri"/>
              </a:rPr>
              <a:t>Project aim and characteristics</a:t>
            </a:r>
            <a:endParaRPr dirty="0"/>
          </a:p>
        </p:txBody>
      </p:sp>
      <p:pic>
        <p:nvPicPr>
          <p:cNvPr id="168" name="Google Shape;168;p8"/>
          <p:cNvPicPr preferRelativeResize="0"/>
          <p:nvPr/>
        </p:nvPicPr>
        <p:blipFill rotWithShape="1">
          <a:blip r:embed="rId3">
            <a:alphaModFix/>
          </a:blip>
          <a:srcRect/>
          <a:stretch/>
        </p:blipFill>
        <p:spPr>
          <a:xfrm>
            <a:off x="3732514" y="5949007"/>
            <a:ext cx="559616" cy="373070"/>
          </a:xfrm>
          <a:prstGeom prst="rect">
            <a:avLst/>
          </a:prstGeom>
          <a:noFill/>
          <a:ln>
            <a:noFill/>
          </a:ln>
        </p:spPr>
      </p:pic>
      <p:sp>
        <p:nvSpPr>
          <p:cNvPr id="169" name="Google Shape;169;p8"/>
          <p:cNvSpPr txBox="1"/>
          <p:nvPr/>
        </p:nvSpPr>
        <p:spPr>
          <a:xfrm>
            <a:off x="4309060" y="5866267"/>
            <a:ext cx="5393700" cy="5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100"/>
              <a:buFont typeface="Calibri"/>
              <a:buNone/>
            </a:pPr>
            <a:r>
              <a:rPr lang="en-GB" sz="800" b="0" i="1" u="none" strike="noStrike" cap="none">
                <a:solidFill>
                  <a:srgbClr val="585858"/>
                </a:solidFill>
                <a:latin typeface="Calibri"/>
                <a:ea typeface="Calibri"/>
                <a:cs typeface="Calibri"/>
                <a:sym typeface="Calibri"/>
              </a:rPr>
              <a:t>This project has received funding from the European Union’s Horizon 2020 research and innovation programme under Grant Agreement No. 101006817. The content of this presentation reflects only the author’s view. Neither the European Commission nor the INEA is responsible for any use that may be made of the information it contains.</a:t>
            </a:r>
            <a:endParaRPr/>
          </a:p>
          <a:p>
            <a:pPr marL="0" marR="0" lvl="0" indent="0" algn="l" rtl="0">
              <a:lnSpc>
                <a:spcPct val="100000"/>
              </a:lnSpc>
              <a:spcBef>
                <a:spcPts val="0"/>
              </a:spcBef>
              <a:spcAft>
                <a:spcPts val="0"/>
              </a:spcAft>
              <a:buClr>
                <a:srgbClr val="000000"/>
              </a:buClr>
              <a:buSzPts val="1100"/>
              <a:buFont typeface="Calibri"/>
              <a:buNone/>
            </a:pPr>
            <a:endParaRPr sz="1100" b="1"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170" name="Google Shape;170;p8"/>
          <p:cNvSpPr txBox="1"/>
          <p:nvPr/>
        </p:nvSpPr>
        <p:spPr>
          <a:xfrm>
            <a:off x="1198520" y="5987192"/>
            <a:ext cx="2534100" cy="3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050"/>
              <a:buFont typeface="Calibri"/>
              <a:buNone/>
            </a:pPr>
            <a:r>
              <a:rPr lang="en-GB" sz="1050" b="0" i="0" u="none" strike="noStrike" cap="none">
                <a:solidFill>
                  <a:srgbClr val="585858"/>
                </a:solidFill>
                <a:latin typeface="Calibri"/>
                <a:ea typeface="Calibri"/>
                <a:cs typeface="Calibri"/>
                <a:sym typeface="Calibri"/>
              </a:rPr>
              <a:t>AWARD © - H2020 - Confidential, 202</a:t>
            </a:r>
            <a:r>
              <a:rPr lang="en-GB" sz="1050">
                <a:solidFill>
                  <a:srgbClr val="585858"/>
                </a:solidFill>
                <a:latin typeface="Calibri"/>
                <a:ea typeface="Calibri"/>
                <a:cs typeface="Calibri"/>
                <a:sym typeface="Calibri"/>
              </a:rPr>
              <a:t>3</a:t>
            </a:r>
            <a:endParaRPr sz="1050" b="0"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2" name="Google Shape;103;p3">
            <a:extLst>
              <a:ext uri="{FF2B5EF4-FFF2-40B4-BE49-F238E27FC236}">
                <a16:creationId xmlns:a16="http://schemas.microsoft.com/office/drawing/2014/main" id="{09A3D2B3-A8EA-7608-1897-5363CDD5A5F5}"/>
              </a:ext>
            </a:extLst>
          </p:cNvPr>
          <p:cNvSpPr txBox="1"/>
          <p:nvPr/>
        </p:nvSpPr>
        <p:spPr>
          <a:xfrm>
            <a:off x="431514" y="877044"/>
            <a:ext cx="10466858" cy="923289"/>
          </a:xfrm>
          <a:prstGeom prst="rect">
            <a:avLst/>
          </a:prstGeom>
          <a:solidFill>
            <a:schemeClr val="accent1">
              <a:lumMod val="20000"/>
              <a:lumOff val="80000"/>
            </a:schemeClr>
          </a:solidFill>
          <a:ln>
            <a:noFill/>
          </a:ln>
        </p:spPr>
        <p:txBody>
          <a:bodyPr spcFirstLastPara="1" wrap="square" lIns="45700" tIns="45700" rIns="45700" bIns="45700" anchor="t" anchorCtr="0">
            <a:spAutoFit/>
          </a:bodyPr>
          <a:lstStyle/>
          <a:p>
            <a:r>
              <a:rPr lang="en-US" sz="180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Aim: </a:t>
            </a:r>
            <a:endParaRPr lang="en-US" sz="1800" i="1" dirty="0">
              <a:latin typeface="Calibri" panose="020F0502020204030204" pitchFamily="34" charset="0"/>
              <a:ea typeface="Calibri" panose="020F0502020204030204" pitchFamily="34" charset="0"/>
              <a:cs typeface="Calibri" panose="020F0502020204030204" pitchFamily="34" charset="0"/>
            </a:endParaRPr>
          </a:p>
          <a:p>
            <a:r>
              <a:rPr lang="en-US" sz="180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to pave the way for the roll-out of </a:t>
            </a:r>
            <a:r>
              <a:rPr lang="en-US" sz="18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driverless transportation </a:t>
            </a:r>
            <a:r>
              <a:rPr lang="en-US" sz="180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 a wide variety of applications and thus addressing </a:t>
            </a:r>
            <a:r>
              <a:rPr lang="en-US" sz="18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driver shortage and capacity utilization</a:t>
            </a:r>
            <a:r>
              <a:rPr lang="en-US" sz="180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80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whatever the </a:t>
            </a:r>
            <a:r>
              <a:rPr lang="en-US" sz="18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weather </a:t>
            </a:r>
            <a:r>
              <a:rPr lang="en-US" sz="180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conditions are. </a:t>
            </a:r>
          </a:p>
        </p:txBody>
      </p:sp>
      <p:sp>
        <p:nvSpPr>
          <p:cNvPr id="6" name="Google Shape;103;p3">
            <a:extLst>
              <a:ext uri="{FF2B5EF4-FFF2-40B4-BE49-F238E27FC236}">
                <a16:creationId xmlns:a16="http://schemas.microsoft.com/office/drawing/2014/main" id="{BD2DFD6E-1811-36DD-7AB1-A16E12A086BE}"/>
              </a:ext>
            </a:extLst>
          </p:cNvPr>
          <p:cNvSpPr txBox="1"/>
          <p:nvPr/>
        </p:nvSpPr>
        <p:spPr>
          <a:xfrm>
            <a:off x="326739" y="2168845"/>
            <a:ext cx="8991922" cy="3464370"/>
          </a:xfrm>
          <a:prstGeom prst="rect">
            <a:avLst/>
          </a:prstGeom>
          <a:noFill/>
          <a:ln>
            <a:noFill/>
          </a:ln>
        </p:spPr>
        <p:txBody>
          <a:bodyPr spcFirstLastPara="1" wrap="square" lIns="45700" tIns="45700" rIns="45700" bIns="45700" anchor="t" anchorCtr="0">
            <a:spAutoFit/>
          </a:bodyPr>
          <a:lstStyle/>
          <a:p>
            <a:r>
              <a:rPr lang="en-US" sz="1800" b="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Characteristics: </a:t>
            </a:r>
          </a:p>
          <a:p>
            <a:endParaRPr lang="en-US" sz="1800" b="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14000"/>
              </a:lnSpc>
              <a:spcAft>
                <a:spcPts val="1200"/>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4 pilots</a:t>
            </a:r>
          </a:p>
          <a:p>
            <a:pPr marL="285750" indent="-285750">
              <a:lnSpc>
                <a:spcPct val="114000"/>
              </a:lnSpc>
              <a:spcAft>
                <a:spcPts val="1200"/>
              </a:spcAft>
              <a:buFont typeface="Arial" panose="020B0604020202020204" pitchFamily="34" charset="0"/>
              <a:buChar char="•"/>
            </a:pPr>
            <a:r>
              <a:rPr lang="en-US" sz="1800" b="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ADS (Autonomous Driving System) to handle adverse weather conditions</a:t>
            </a:r>
          </a:p>
          <a:p>
            <a:pPr marL="285750" indent="-285750">
              <a:lnSpc>
                <a:spcPct val="114000"/>
              </a:lnSpc>
              <a:spcAft>
                <a:spcPts val="1200"/>
              </a:spcAft>
              <a:buFont typeface="Arial" panose="020B0604020202020204" pitchFamily="34" charset="0"/>
              <a:buChar char="•"/>
            </a:pPr>
            <a:r>
              <a:rPr lang="en-US" sz="1800" b="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Multimodal sensor set </a:t>
            </a:r>
          </a:p>
          <a:p>
            <a:pPr marL="285750" indent="-285750">
              <a:lnSpc>
                <a:spcPct val="114000"/>
              </a:lnSpc>
              <a:spcAft>
                <a:spcPts val="1200"/>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O</a:t>
            </a:r>
            <a:r>
              <a:rPr lang="en-US" sz="1800" b="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ptimized fleet and supervision system</a:t>
            </a:r>
          </a:p>
          <a:p>
            <a:pPr marL="285750" indent="-285750">
              <a:lnSpc>
                <a:spcPct val="114000"/>
              </a:lnSpc>
              <a:spcAft>
                <a:spcPts val="1200"/>
              </a:spcAft>
              <a:buFont typeface="Arial" panose="020B0604020202020204" pitchFamily="34" charset="0"/>
              <a:buChar char="•"/>
            </a:pPr>
            <a:r>
              <a:rPr lang="en-US" sz="1800" b="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Technology used to detect data: radar, GNSS/RTK, LIDAR, stereo and thermal cameras</a:t>
            </a:r>
          </a:p>
          <a:p>
            <a:pPr marL="285750" indent="-285750">
              <a:lnSpc>
                <a:spcPct val="114000"/>
              </a:lnSpc>
              <a:spcAft>
                <a:spcPts val="1200"/>
              </a:spcAft>
              <a:buFont typeface="Arial" panose="020B0604020202020204" pitchFamily="34" charset="0"/>
              <a:buChar char="•"/>
            </a:pPr>
            <a:r>
              <a:rPr lang="en-US" sz="1800" b="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System's adaptability, scalability, and compliance with safety standards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8"/>
          <p:cNvSpPr txBox="1"/>
          <p:nvPr/>
        </p:nvSpPr>
        <p:spPr>
          <a:xfrm>
            <a:off x="326739" y="267986"/>
            <a:ext cx="10821136" cy="687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D91BC"/>
              </a:buClr>
              <a:buSzPts val="2400"/>
              <a:buFont typeface="Calibri"/>
              <a:buNone/>
            </a:pPr>
            <a:r>
              <a:rPr lang="en-GB" sz="2400" b="1" i="0" u="none" strike="noStrike" cap="none" dirty="0">
                <a:solidFill>
                  <a:srgbClr val="5D91BC"/>
                </a:solidFill>
                <a:latin typeface="Calibri"/>
                <a:ea typeface="Calibri"/>
                <a:cs typeface="Calibri"/>
                <a:sym typeface="Calibri"/>
              </a:rPr>
              <a:t>Project timings and current state</a:t>
            </a:r>
            <a:endParaRPr dirty="0"/>
          </a:p>
        </p:txBody>
      </p:sp>
      <p:pic>
        <p:nvPicPr>
          <p:cNvPr id="168" name="Google Shape;168;p8"/>
          <p:cNvPicPr preferRelativeResize="0"/>
          <p:nvPr/>
        </p:nvPicPr>
        <p:blipFill rotWithShape="1">
          <a:blip r:embed="rId3">
            <a:alphaModFix/>
          </a:blip>
          <a:srcRect/>
          <a:stretch/>
        </p:blipFill>
        <p:spPr>
          <a:xfrm>
            <a:off x="3732514" y="5949007"/>
            <a:ext cx="559616" cy="373070"/>
          </a:xfrm>
          <a:prstGeom prst="rect">
            <a:avLst/>
          </a:prstGeom>
          <a:noFill/>
          <a:ln>
            <a:noFill/>
          </a:ln>
        </p:spPr>
      </p:pic>
      <p:sp>
        <p:nvSpPr>
          <p:cNvPr id="169" name="Google Shape;169;p8"/>
          <p:cNvSpPr txBox="1"/>
          <p:nvPr/>
        </p:nvSpPr>
        <p:spPr>
          <a:xfrm>
            <a:off x="4309060" y="5866267"/>
            <a:ext cx="5393700" cy="5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100"/>
              <a:buFont typeface="Calibri"/>
              <a:buNone/>
            </a:pPr>
            <a:r>
              <a:rPr lang="en-GB" sz="800" b="0" i="1" u="none" strike="noStrike" cap="none">
                <a:solidFill>
                  <a:srgbClr val="585858"/>
                </a:solidFill>
                <a:latin typeface="Calibri"/>
                <a:ea typeface="Calibri"/>
                <a:cs typeface="Calibri"/>
                <a:sym typeface="Calibri"/>
              </a:rPr>
              <a:t>This project has received funding from the European Union’s Horizon 2020 research and innovation programme under Grant Agreement No. 101006817. The content of this presentation reflects only the author’s view. Neither the European Commission nor the INEA is responsible for any use that may be made of the information it contains.</a:t>
            </a:r>
            <a:endParaRPr/>
          </a:p>
          <a:p>
            <a:pPr marL="0" marR="0" lvl="0" indent="0" algn="l" rtl="0">
              <a:lnSpc>
                <a:spcPct val="100000"/>
              </a:lnSpc>
              <a:spcBef>
                <a:spcPts val="0"/>
              </a:spcBef>
              <a:spcAft>
                <a:spcPts val="0"/>
              </a:spcAft>
              <a:buClr>
                <a:srgbClr val="000000"/>
              </a:buClr>
              <a:buSzPts val="1100"/>
              <a:buFont typeface="Calibri"/>
              <a:buNone/>
            </a:pPr>
            <a:endParaRPr sz="1100" b="1"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170" name="Google Shape;170;p8"/>
          <p:cNvSpPr txBox="1"/>
          <p:nvPr/>
        </p:nvSpPr>
        <p:spPr>
          <a:xfrm>
            <a:off x="1198520" y="5987192"/>
            <a:ext cx="2534100" cy="3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050"/>
              <a:buFont typeface="Calibri"/>
              <a:buNone/>
            </a:pPr>
            <a:r>
              <a:rPr lang="en-GB" sz="1050" b="0" i="0" u="none" strike="noStrike" cap="none">
                <a:solidFill>
                  <a:srgbClr val="585858"/>
                </a:solidFill>
                <a:latin typeface="Calibri"/>
                <a:ea typeface="Calibri"/>
                <a:cs typeface="Calibri"/>
                <a:sym typeface="Calibri"/>
              </a:rPr>
              <a:t>AWARD © - H2020 - Confidential, 202</a:t>
            </a:r>
            <a:r>
              <a:rPr lang="en-GB" sz="1050">
                <a:solidFill>
                  <a:srgbClr val="585858"/>
                </a:solidFill>
                <a:latin typeface="Calibri"/>
                <a:ea typeface="Calibri"/>
                <a:cs typeface="Calibri"/>
                <a:sym typeface="Calibri"/>
              </a:rPr>
              <a:t>3</a:t>
            </a:r>
            <a:endParaRPr sz="1050" b="0"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graphicFrame>
        <p:nvGraphicFramePr>
          <p:cNvPr id="3" name="Diagram 2">
            <a:extLst>
              <a:ext uri="{FF2B5EF4-FFF2-40B4-BE49-F238E27FC236}">
                <a16:creationId xmlns:a16="http://schemas.microsoft.com/office/drawing/2014/main" id="{DACB83DE-67DC-F9E3-042E-44F5117D1C60}"/>
              </a:ext>
            </a:extLst>
          </p:cNvPr>
          <p:cNvGraphicFramePr/>
          <p:nvPr>
            <p:extLst>
              <p:ext uri="{D42A27DB-BD31-4B8C-83A1-F6EECF244321}">
                <p14:modId xmlns:p14="http://schemas.microsoft.com/office/powerpoint/2010/main" val="3162479429"/>
              </p:ext>
            </p:extLst>
          </p:nvPr>
        </p:nvGraphicFramePr>
        <p:xfrm>
          <a:off x="859425" y="688369"/>
          <a:ext cx="9228852" cy="5108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Arrow: Right 5">
            <a:extLst>
              <a:ext uri="{FF2B5EF4-FFF2-40B4-BE49-F238E27FC236}">
                <a16:creationId xmlns:a16="http://schemas.microsoft.com/office/drawing/2014/main" id="{6DF29FE6-9DCE-83FC-1A7B-560A542D9376}"/>
              </a:ext>
            </a:extLst>
          </p:cNvPr>
          <p:cNvSpPr/>
          <p:nvPr/>
        </p:nvSpPr>
        <p:spPr>
          <a:xfrm>
            <a:off x="3236359" y="1489752"/>
            <a:ext cx="331768" cy="184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Arrow: Right 6">
            <a:extLst>
              <a:ext uri="{FF2B5EF4-FFF2-40B4-BE49-F238E27FC236}">
                <a16:creationId xmlns:a16="http://schemas.microsoft.com/office/drawing/2014/main" id="{269A1D84-9F4F-63A6-B665-460A25A59337}"/>
              </a:ext>
            </a:extLst>
          </p:cNvPr>
          <p:cNvSpPr/>
          <p:nvPr/>
        </p:nvSpPr>
        <p:spPr>
          <a:xfrm>
            <a:off x="5405539" y="1489752"/>
            <a:ext cx="331768" cy="184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Arrow: Right 7">
            <a:extLst>
              <a:ext uri="{FF2B5EF4-FFF2-40B4-BE49-F238E27FC236}">
                <a16:creationId xmlns:a16="http://schemas.microsoft.com/office/drawing/2014/main" id="{6CD701D7-F50F-5C2D-A7D5-FAD3A21CCB1C}"/>
              </a:ext>
            </a:extLst>
          </p:cNvPr>
          <p:cNvSpPr/>
          <p:nvPr/>
        </p:nvSpPr>
        <p:spPr>
          <a:xfrm>
            <a:off x="7460564" y="1489752"/>
            <a:ext cx="331768" cy="184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Arrow: Right 8">
            <a:extLst>
              <a:ext uri="{FF2B5EF4-FFF2-40B4-BE49-F238E27FC236}">
                <a16:creationId xmlns:a16="http://schemas.microsoft.com/office/drawing/2014/main" id="{8B9BF5A1-B781-6F6F-5B74-AB6C015E6D44}"/>
              </a:ext>
            </a:extLst>
          </p:cNvPr>
          <p:cNvSpPr/>
          <p:nvPr/>
        </p:nvSpPr>
        <p:spPr>
          <a:xfrm>
            <a:off x="9670861" y="1489752"/>
            <a:ext cx="331768" cy="184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Arrow: Right 9">
            <a:extLst>
              <a:ext uri="{FF2B5EF4-FFF2-40B4-BE49-F238E27FC236}">
                <a16:creationId xmlns:a16="http://schemas.microsoft.com/office/drawing/2014/main" id="{2E86FE47-0ABA-C8CE-CDED-40DDEAEDFFCD}"/>
              </a:ext>
            </a:extLst>
          </p:cNvPr>
          <p:cNvSpPr/>
          <p:nvPr/>
        </p:nvSpPr>
        <p:spPr>
          <a:xfrm>
            <a:off x="4313353" y="3861370"/>
            <a:ext cx="331768" cy="184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Arrow: Right 10">
            <a:extLst>
              <a:ext uri="{FF2B5EF4-FFF2-40B4-BE49-F238E27FC236}">
                <a16:creationId xmlns:a16="http://schemas.microsoft.com/office/drawing/2014/main" id="{6923379B-F223-1764-3C0C-558D1958031D}"/>
              </a:ext>
            </a:extLst>
          </p:cNvPr>
          <p:cNvSpPr/>
          <p:nvPr/>
        </p:nvSpPr>
        <p:spPr>
          <a:xfrm>
            <a:off x="6479311" y="3856808"/>
            <a:ext cx="331768" cy="184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Arrow: Right 12">
            <a:extLst>
              <a:ext uri="{FF2B5EF4-FFF2-40B4-BE49-F238E27FC236}">
                <a16:creationId xmlns:a16="http://schemas.microsoft.com/office/drawing/2014/main" id="{2CC19DB3-68C2-3D34-20F0-9E5703D2F283}"/>
              </a:ext>
            </a:extLst>
          </p:cNvPr>
          <p:cNvSpPr/>
          <p:nvPr/>
        </p:nvSpPr>
        <p:spPr>
          <a:xfrm>
            <a:off x="2088737" y="3856807"/>
            <a:ext cx="331768" cy="184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14">
            <a:extLst>
              <a:ext uri="{FF2B5EF4-FFF2-40B4-BE49-F238E27FC236}">
                <a16:creationId xmlns:a16="http://schemas.microsoft.com/office/drawing/2014/main" id="{9E1B19C9-81F0-32E7-6809-2F5CF0949DBB}"/>
              </a:ext>
            </a:extLst>
          </p:cNvPr>
          <p:cNvSpPr/>
          <p:nvPr/>
        </p:nvSpPr>
        <p:spPr>
          <a:xfrm>
            <a:off x="7460564" y="955636"/>
            <a:ext cx="2156047" cy="2208804"/>
          </a:xfrm>
          <a:prstGeom prst="rect">
            <a:avLst/>
          </a:prstGeom>
          <a:noFill/>
          <a:ln w="50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D6F9091F-64E2-4D33-208B-5F1B865D91E1}"/>
              </a:ext>
            </a:extLst>
          </p:cNvPr>
          <p:cNvSpPr/>
          <p:nvPr/>
        </p:nvSpPr>
        <p:spPr>
          <a:xfrm>
            <a:off x="2047281" y="3316840"/>
            <a:ext cx="2402627" cy="2208804"/>
          </a:xfrm>
          <a:prstGeom prst="rect">
            <a:avLst/>
          </a:prstGeom>
          <a:noFill/>
          <a:ln w="50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TextBox 16">
            <a:extLst>
              <a:ext uri="{FF2B5EF4-FFF2-40B4-BE49-F238E27FC236}">
                <a16:creationId xmlns:a16="http://schemas.microsoft.com/office/drawing/2014/main" id="{432F4DF0-2898-40DE-B9F5-7C4D96546797}"/>
              </a:ext>
            </a:extLst>
          </p:cNvPr>
          <p:cNvSpPr txBox="1"/>
          <p:nvPr/>
        </p:nvSpPr>
        <p:spPr>
          <a:xfrm>
            <a:off x="7626448" y="688369"/>
            <a:ext cx="1990163" cy="307777"/>
          </a:xfrm>
          <a:prstGeom prst="rect">
            <a:avLst/>
          </a:prstGeom>
          <a:noFill/>
        </p:spPr>
        <p:txBody>
          <a:bodyPr wrap="square" rtlCol="0">
            <a:spAutoFit/>
          </a:bodyPr>
          <a:lstStyle/>
          <a:p>
            <a:r>
              <a:rPr lang="en-GB" i="1" dirty="0">
                <a:solidFill>
                  <a:schemeClr val="accent6"/>
                </a:solidFill>
                <a:latin typeface="Calibri" panose="020F0502020204030204" pitchFamily="34" charset="0"/>
                <a:ea typeface="Calibri" panose="020F0502020204030204" pitchFamily="34" charset="0"/>
                <a:cs typeface="Calibri" panose="020F0502020204030204" pitchFamily="34" charset="0"/>
              </a:rPr>
              <a:t>Current state</a:t>
            </a:r>
            <a:endParaRPr lang="es-ES" i="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90692C0-9CF8-0DD5-B871-1320CF286BFF}"/>
              </a:ext>
            </a:extLst>
          </p:cNvPr>
          <p:cNvSpPr txBox="1"/>
          <p:nvPr/>
        </p:nvSpPr>
        <p:spPr>
          <a:xfrm>
            <a:off x="2169831" y="3009063"/>
            <a:ext cx="1990163" cy="307777"/>
          </a:xfrm>
          <a:prstGeom prst="rect">
            <a:avLst/>
          </a:prstGeom>
          <a:noFill/>
        </p:spPr>
        <p:txBody>
          <a:bodyPr wrap="square" rtlCol="0">
            <a:spAutoFit/>
          </a:bodyPr>
          <a:lstStyle/>
          <a:p>
            <a:r>
              <a:rPr lang="en-GB" i="1" dirty="0">
                <a:solidFill>
                  <a:schemeClr val="accent6"/>
                </a:solidFill>
                <a:latin typeface="Calibri" panose="020F0502020204030204" pitchFamily="34" charset="0"/>
                <a:ea typeface="Calibri" panose="020F0502020204030204" pitchFamily="34" charset="0"/>
                <a:cs typeface="Calibri" panose="020F0502020204030204" pitchFamily="34" charset="0"/>
              </a:rPr>
              <a:t>Current state</a:t>
            </a:r>
            <a:endParaRPr lang="es-ES" i="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172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8"/>
          <p:cNvSpPr txBox="1"/>
          <p:nvPr/>
        </p:nvSpPr>
        <p:spPr>
          <a:xfrm>
            <a:off x="326739" y="267986"/>
            <a:ext cx="10821136" cy="687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D91BC"/>
              </a:buClr>
              <a:buSzPts val="2400"/>
              <a:buFont typeface="Calibri"/>
              <a:buNone/>
            </a:pPr>
            <a:r>
              <a:rPr lang="en-GB" sz="2400" b="1" i="0" u="none" strike="noStrike" cap="none" dirty="0">
                <a:solidFill>
                  <a:srgbClr val="5D91BC"/>
                </a:solidFill>
                <a:latin typeface="Calibri"/>
                <a:ea typeface="Calibri"/>
                <a:cs typeface="Calibri"/>
                <a:sym typeface="Calibri"/>
              </a:rPr>
              <a:t>Pilot description: Use Case 1</a:t>
            </a:r>
            <a:endParaRPr dirty="0"/>
          </a:p>
        </p:txBody>
      </p:sp>
      <p:pic>
        <p:nvPicPr>
          <p:cNvPr id="168" name="Google Shape;168;p8"/>
          <p:cNvPicPr preferRelativeResize="0"/>
          <p:nvPr/>
        </p:nvPicPr>
        <p:blipFill rotWithShape="1">
          <a:blip r:embed="rId3">
            <a:alphaModFix/>
          </a:blip>
          <a:srcRect/>
          <a:stretch/>
        </p:blipFill>
        <p:spPr>
          <a:xfrm>
            <a:off x="3732514" y="5949007"/>
            <a:ext cx="559616" cy="373070"/>
          </a:xfrm>
          <a:prstGeom prst="rect">
            <a:avLst/>
          </a:prstGeom>
          <a:noFill/>
          <a:ln>
            <a:noFill/>
          </a:ln>
        </p:spPr>
      </p:pic>
      <p:sp>
        <p:nvSpPr>
          <p:cNvPr id="169" name="Google Shape;169;p8"/>
          <p:cNvSpPr txBox="1"/>
          <p:nvPr/>
        </p:nvSpPr>
        <p:spPr>
          <a:xfrm>
            <a:off x="4309060" y="5866267"/>
            <a:ext cx="5393700" cy="5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100"/>
              <a:buFont typeface="Calibri"/>
              <a:buNone/>
            </a:pPr>
            <a:r>
              <a:rPr lang="en-GB" sz="800" b="0" i="1" u="none" strike="noStrike" cap="none" dirty="0">
                <a:solidFill>
                  <a:srgbClr val="585858"/>
                </a:solidFill>
                <a:latin typeface="Calibri"/>
                <a:ea typeface="Calibri"/>
                <a:cs typeface="Calibri"/>
                <a:sym typeface="Calibri"/>
              </a:rPr>
              <a:t>This project has received funding from the European Union’s Horizon 2020 research and innovation programme under Grant Agreement No. 101006817. The content of this presentation reflects only the author’s view. Neither the European Commission nor the INEA is responsible for any use that may be made of the information it contains.</a:t>
            </a:r>
            <a:endParaRPr dirty="0"/>
          </a:p>
          <a:p>
            <a:pPr marL="0" marR="0" lvl="0" indent="0" algn="l" rtl="0">
              <a:lnSpc>
                <a:spcPct val="100000"/>
              </a:lnSpc>
              <a:spcBef>
                <a:spcPts val="0"/>
              </a:spcBef>
              <a:spcAft>
                <a:spcPts val="0"/>
              </a:spcAft>
              <a:buClr>
                <a:srgbClr val="000000"/>
              </a:buClr>
              <a:buSzPts val="1100"/>
              <a:buFont typeface="Calibri"/>
              <a:buNone/>
            </a:pPr>
            <a:endParaRPr sz="1100" b="1" i="0" u="none" strike="noStrike" cap="none" dirty="0">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dirty="0">
              <a:solidFill>
                <a:srgbClr val="585858"/>
              </a:solidFill>
              <a:latin typeface="Calibri"/>
              <a:ea typeface="Calibri"/>
              <a:cs typeface="Calibri"/>
              <a:sym typeface="Calibri"/>
            </a:endParaRPr>
          </a:p>
        </p:txBody>
      </p:sp>
      <p:sp>
        <p:nvSpPr>
          <p:cNvPr id="170" name="Google Shape;170;p8"/>
          <p:cNvSpPr txBox="1"/>
          <p:nvPr/>
        </p:nvSpPr>
        <p:spPr>
          <a:xfrm>
            <a:off x="1198520" y="5987192"/>
            <a:ext cx="2534100" cy="3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050"/>
              <a:buFont typeface="Calibri"/>
              <a:buNone/>
            </a:pPr>
            <a:r>
              <a:rPr lang="en-GB" sz="1050" b="0" i="0" u="none" strike="noStrike" cap="none">
                <a:solidFill>
                  <a:srgbClr val="585858"/>
                </a:solidFill>
                <a:latin typeface="Calibri"/>
                <a:ea typeface="Calibri"/>
                <a:cs typeface="Calibri"/>
                <a:sym typeface="Calibri"/>
              </a:rPr>
              <a:t>AWARD © - H2020 - Confidential, 202</a:t>
            </a:r>
            <a:r>
              <a:rPr lang="en-GB" sz="1050">
                <a:solidFill>
                  <a:srgbClr val="585858"/>
                </a:solidFill>
                <a:latin typeface="Calibri"/>
                <a:ea typeface="Calibri"/>
                <a:cs typeface="Calibri"/>
                <a:sym typeface="Calibri"/>
              </a:rPr>
              <a:t>3</a:t>
            </a:r>
            <a:endParaRPr sz="1050" b="0"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4" name="TextBox 3">
            <a:extLst>
              <a:ext uri="{FF2B5EF4-FFF2-40B4-BE49-F238E27FC236}">
                <a16:creationId xmlns:a16="http://schemas.microsoft.com/office/drawing/2014/main" id="{1B444B4C-0C53-AEA6-8835-E40820665D02}"/>
              </a:ext>
            </a:extLst>
          </p:cNvPr>
          <p:cNvSpPr txBox="1"/>
          <p:nvPr/>
        </p:nvSpPr>
        <p:spPr>
          <a:xfrm>
            <a:off x="400693" y="1243173"/>
            <a:ext cx="5628726" cy="4932889"/>
          </a:xfrm>
          <a:prstGeom prst="rect">
            <a:avLst/>
          </a:prstGeom>
          <a:noFill/>
        </p:spPr>
        <p:txBody>
          <a:bodyPr wrap="square" rtlCol="0">
            <a:spAutoFit/>
          </a:bodyPr>
          <a:lstStyle/>
          <a:p>
            <a:pPr marL="457200">
              <a:lnSpc>
                <a:spcPct val="115000"/>
              </a:lnSpc>
              <a:spcAft>
                <a:spcPts val="80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Autonomous loading &amp; unloading forklift operations</a:t>
            </a:r>
            <a:r>
              <a:rPr lang="en-US" sz="1800" kern="100" dirty="0">
                <a:effectLst/>
                <a:latin typeface="Calibri" panose="020F0502020204030204" pitchFamily="34" charset="0"/>
                <a:ea typeface="Calibri" panose="020F0502020204030204" pitchFamily="34" charset="0"/>
                <a:cs typeface="Calibri" panose="020F0502020204030204" pitchFamily="34" charset="0"/>
              </a:rPr>
              <a:t>. Demonstration of an autonomous counterbalanced forklift truck for logistics operations within factories, in Linde Aschaffenburg Material Handling (Germany). </a:t>
            </a:r>
          </a:p>
          <a:p>
            <a:pPr marL="457200">
              <a:lnSpc>
                <a:spcPct val="115000"/>
              </a:lnSpc>
              <a:spcAft>
                <a:spcPts val="800"/>
              </a:spcAft>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457200">
              <a:lnSpc>
                <a:spcPct val="115000"/>
              </a:lnSpc>
              <a:spcAft>
                <a:spcPts val="800"/>
              </a:spcAft>
            </a:pPr>
            <a:r>
              <a:rPr lang="en-US" sz="1800" u="sng" kern="100" dirty="0">
                <a:effectLst/>
                <a:latin typeface="Calibri" panose="020F0502020204030204" pitchFamily="34" charset="0"/>
                <a:ea typeface="Calibri" panose="020F0502020204030204" pitchFamily="34" charset="0"/>
                <a:cs typeface="Calibri" panose="020F0502020204030204" pitchFamily="34" charset="0"/>
              </a:rPr>
              <a:t>Pallets management in arbitrary area</a:t>
            </a:r>
          </a:p>
          <a:p>
            <a:pPr marL="742950" indent="-285750">
              <a:lnSpc>
                <a:spcPct val="115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Mission: load and unload pallets on a truck in arbitrary area</a:t>
            </a:r>
          </a:p>
          <a:p>
            <a:pPr marL="742950" indent="-285750">
              <a:lnSpc>
                <a:spcPct val="115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Tests on going</a:t>
            </a:r>
          </a:p>
          <a:p>
            <a:pPr marL="457200">
              <a:lnSpc>
                <a:spcPct val="115000"/>
              </a:lnSpc>
              <a:spcAft>
                <a:spcPts val="800"/>
              </a:spcAf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457200">
              <a:lnSpc>
                <a:spcPct val="115000"/>
              </a:lnSpc>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457200">
              <a:lnSpc>
                <a:spcPct val="115000"/>
              </a:lnSpc>
              <a:spcAft>
                <a:spcPts val="800"/>
              </a:spcAf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red machine with lights on&#10;&#10;Description automatically generated">
            <a:extLst>
              <a:ext uri="{FF2B5EF4-FFF2-40B4-BE49-F238E27FC236}">
                <a16:creationId xmlns:a16="http://schemas.microsoft.com/office/drawing/2014/main" id="{BC600923-6F16-0EF6-4ED8-E0EE57930214}"/>
              </a:ext>
            </a:extLst>
          </p:cNvPr>
          <p:cNvPicPr>
            <a:picLocks noChangeAspect="1"/>
          </p:cNvPicPr>
          <p:nvPr/>
        </p:nvPicPr>
        <p:blipFill>
          <a:blip r:embed="rId4"/>
          <a:stretch>
            <a:fillRect/>
          </a:stretch>
        </p:blipFill>
        <p:spPr>
          <a:xfrm>
            <a:off x="6550529" y="1482561"/>
            <a:ext cx="4153480" cy="2343477"/>
          </a:xfrm>
          <a:prstGeom prst="rect">
            <a:avLst/>
          </a:prstGeom>
        </p:spPr>
      </p:pic>
    </p:spTree>
    <p:extLst>
      <p:ext uri="{BB962C8B-B14F-4D97-AF65-F5344CB8AC3E}">
        <p14:creationId xmlns:p14="http://schemas.microsoft.com/office/powerpoint/2010/main" val="1274404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8"/>
          <p:cNvSpPr txBox="1"/>
          <p:nvPr/>
        </p:nvSpPr>
        <p:spPr>
          <a:xfrm>
            <a:off x="326739" y="267986"/>
            <a:ext cx="10821136" cy="687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D91BC"/>
              </a:buClr>
              <a:buSzPts val="2400"/>
              <a:buFont typeface="Calibri"/>
              <a:buNone/>
            </a:pPr>
            <a:r>
              <a:rPr lang="en-GB" sz="2400" b="1" i="0" u="none" strike="noStrike" cap="none" dirty="0">
                <a:solidFill>
                  <a:srgbClr val="5D91BC"/>
                </a:solidFill>
                <a:latin typeface="Calibri"/>
                <a:ea typeface="Calibri"/>
                <a:cs typeface="Calibri"/>
                <a:sym typeface="Calibri"/>
              </a:rPr>
              <a:t>Pilot description: Use Case 2</a:t>
            </a:r>
            <a:endParaRPr dirty="0"/>
          </a:p>
        </p:txBody>
      </p:sp>
      <p:pic>
        <p:nvPicPr>
          <p:cNvPr id="168" name="Google Shape;168;p8"/>
          <p:cNvPicPr preferRelativeResize="0"/>
          <p:nvPr/>
        </p:nvPicPr>
        <p:blipFill rotWithShape="1">
          <a:blip r:embed="rId3">
            <a:alphaModFix/>
          </a:blip>
          <a:srcRect/>
          <a:stretch/>
        </p:blipFill>
        <p:spPr>
          <a:xfrm>
            <a:off x="3732514" y="5949007"/>
            <a:ext cx="559616" cy="373070"/>
          </a:xfrm>
          <a:prstGeom prst="rect">
            <a:avLst/>
          </a:prstGeom>
          <a:noFill/>
          <a:ln>
            <a:noFill/>
          </a:ln>
        </p:spPr>
      </p:pic>
      <p:sp>
        <p:nvSpPr>
          <p:cNvPr id="169" name="Google Shape;169;p8"/>
          <p:cNvSpPr txBox="1"/>
          <p:nvPr/>
        </p:nvSpPr>
        <p:spPr>
          <a:xfrm>
            <a:off x="4309060" y="5866267"/>
            <a:ext cx="5393700" cy="5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100"/>
              <a:buFont typeface="Calibri"/>
              <a:buNone/>
            </a:pPr>
            <a:r>
              <a:rPr lang="en-GB" sz="800" b="0" i="1" u="none" strike="noStrike" cap="none" dirty="0">
                <a:solidFill>
                  <a:srgbClr val="585858"/>
                </a:solidFill>
                <a:latin typeface="Calibri"/>
                <a:ea typeface="Calibri"/>
                <a:cs typeface="Calibri"/>
                <a:sym typeface="Calibri"/>
              </a:rPr>
              <a:t>This project has received funding from the European Union’s Horizon 2020 research and innovation programme under Grant Agreement No. 101006817. The content of this presentation reflects only the author’s view. Neither the European Commission nor the INEA is responsible for any use that may be made of the information it contains.</a:t>
            </a:r>
            <a:endParaRPr dirty="0"/>
          </a:p>
          <a:p>
            <a:pPr marL="0" marR="0" lvl="0" indent="0" algn="l" rtl="0">
              <a:lnSpc>
                <a:spcPct val="100000"/>
              </a:lnSpc>
              <a:spcBef>
                <a:spcPts val="0"/>
              </a:spcBef>
              <a:spcAft>
                <a:spcPts val="0"/>
              </a:spcAft>
              <a:buClr>
                <a:srgbClr val="000000"/>
              </a:buClr>
              <a:buSzPts val="1100"/>
              <a:buFont typeface="Calibri"/>
              <a:buNone/>
            </a:pPr>
            <a:endParaRPr sz="1100" b="1" i="0" u="none" strike="noStrike" cap="none" dirty="0">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dirty="0">
              <a:solidFill>
                <a:srgbClr val="585858"/>
              </a:solidFill>
              <a:latin typeface="Calibri"/>
              <a:ea typeface="Calibri"/>
              <a:cs typeface="Calibri"/>
              <a:sym typeface="Calibri"/>
            </a:endParaRPr>
          </a:p>
        </p:txBody>
      </p:sp>
      <p:sp>
        <p:nvSpPr>
          <p:cNvPr id="170" name="Google Shape;170;p8"/>
          <p:cNvSpPr txBox="1"/>
          <p:nvPr/>
        </p:nvSpPr>
        <p:spPr>
          <a:xfrm>
            <a:off x="1198520" y="5987192"/>
            <a:ext cx="2534100" cy="3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050"/>
              <a:buFont typeface="Calibri"/>
              <a:buNone/>
            </a:pPr>
            <a:r>
              <a:rPr lang="en-GB" sz="1050" b="0" i="0" u="none" strike="noStrike" cap="none">
                <a:solidFill>
                  <a:srgbClr val="585858"/>
                </a:solidFill>
                <a:latin typeface="Calibri"/>
                <a:ea typeface="Calibri"/>
                <a:cs typeface="Calibri"/>
                <a:sym typeface="Calibri"/>
              </a:rPr>
              <a:t>AWARD © - H2020 - Confidential, 202</a:t>
            </a:r>
            <a:r>
              <a:rPr lang="en-GB" sz="1050">
                <a:solidFill>
                  <a:srgbClr val="585858"/>
                </a:solidFill>
                <a:latin typeface="Calibri"/>
                <a:ea typeface="Calibri"/>
                <a:cs typeface="Calibri"/>
                <a:sym typeface="Calibri"/>
              </a:rPr>
              <a:t>3</a:t>
            </a:r>
            <a:endParaRPr sz="1050" b="0"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4" name="TextBox 3">
            <a:extLst>
              <a:ext uri="{FF2B5EF4-FFF2-40B4-BE49-F238E27FC236}">
                <a16:creationId xmlns:a16="http://schemas.microsoft.com/office/drawing/2014/main" id="{1B444B4C-0C53-AEA6-8835-E40820665D02}"/>
              </a:ext>
            </a:extLst>
          </p:cNvPr>
          <p:cNvSpPr txBox="1"/>
          <p:nvPr/>
        </p:nvSpPr>
        <p:spPr>
          <a:xfrm>
            <a:off x="400692" y="1243173"/>
            <a:ext cx="5804899" cy="5251438"/>
          </a:xfrm>
          <a:prstGeom prst="rect">
            <a:avLst/>
          </a:prstGeom>
          <a:noFill/>
        </p:spPr>
        <p:txBody>
          <a:bodyPr wrap="square" rtlCol="0">
            <a:spAutoFit/>
          </a:bodyPr>
          <a:lstStyle/>
          <a:p>
            <a:pPr marL="457200">
              <a:lnSpc>
                <a:spcPct val="115000"/>
              </a:lnSpc>
              <a:spcAft>
                <a:spcPts val="80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Hub-to-hub autonomous logistics. </a:t>
            </a:r>
            <a:r>
              <a:rPr lang="en-US" sz="1800" kern="100" dirty="0">
                <a:effectLst/>
                <a:latin typeface="Calibri" panose="020F0502020204030204" pitchFamily="34" charset="0"/>
                <a:ea typeface="Calibri" panose="020F0502020204030204" pitchFamily="34" charset="0"/>
                <a:cs typeface="Calibri" panose="020F0502020204030204" pitchFamily="34" charset="0"/>
              </a:rPr>
              <a:t>Demonstration of an autonomous swap body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truck </a:t>
            </a:r>
            <a:r>
              <a:rPr lang="en-US" sz="1800" kern="100" dirty="0">
                <a:effectLst/>
                <a:latin typeface="Calibri" panose="020F0502020204030204" pitchFamily="34" charset="0"/>
                <a:ea typeface="Calibri" panose="020F0502020204030204" pitchFamily="34" charset="0"/>
                <a:cs typeface="Calibri" panose="020F0502020204030204" pitchFamily="34" charset="0"/>
              </a:rPr>
              <a:t>between the Engine Factory of BRP-</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Rotax</a:t>
            </a:r>
            <a:r>
              <a:rPr lang="en-US" sz="1800" kern="100" dirty="0">
                <a:effectLst/>
                <a:latin typeface="Calibri" panose="020F0502020204030204" pitchFamily="34" charset="0"/>
                <a:ea typeface="Calibri" panose="020F0502020204030204" pitchFamily="34" charset="0"/>
                <a:cs typeface="Calibri" panose="020F0502020204030204" pitchFamily="34" charset="0"/>
              </a:rPr>
              <a:t> and the Logistic Hub of DB Schenker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Gunskirchen</a:t>
            </a:r>
            <a:r>
              <a:rPr lang="en-US" sz="1800" kern="100" dirty="0">
                <a:effectLst/>
                <a:latin typeface="Calibri" panose="020F0502020204030204" pitchFamily="34" charset="0"/>
                <a:ea typeface="Calibri" panose="020F0502020204030204" pitchFamily="34" charset="0"/>
                <a:cs typeface="Calibri" panose="020F0502020204030204" pitchFamily="34" charset="0"/>
              </a:rPr>
              <a:t>, Austria), which are connected via factory areas, public side roads, public main roads and public crossing areas</a:t>
            </a:r>
            <a:r>
              <a:rPr lang="en-US" sz="1800" kern="100" dirty="0">
                <a:latin typeface="Calibri" panose="020F0502020204030204" pitchFamily="34" charset="0"/>
                <a:ea typeface="Calibri" panose="020F0502020204030204" pitchFamily="34" charset="0"/>
                <a:cs typeface="Calibri" panose="020F0502020204030204" pitchFamily="34" charset="0"/>
              </a:rPr>
              <a:t>. </a:t>
            </a:r>
          </a:p>
          <a:p>
            <a:pPr marL="457200">
              <a:lnSpc>
                <a:spcPct val="115000"/>
              </a:lnSpc>
              <a:spcAft>
                <a:spcPts val="800"/>
              </a:spcAft>
            </a:pPr>
            <a:endParaRPr lang="en-GB" sz="1800" u="sng" kern="100" dirty="0">
              <a:latin typeface="Calibri" panose="020F0502020204030204" pitchFamily="34" charset="0"/>
              <a:ea typeface="Calibri" panose="020F0502020204030204" pitchFamily="34" charset="0"/>
              <a:cs typeface="Calibri" panose="020F0502020204030204" pitchFamily="34" charset="0"/>
            </a:endParaRPr>
          </a:p>
          <a:p>
            <a:pPr marL="457200">
              <a:lnSpc>
                <a:spcPct val="115000"/>
              </a:lnSpc>
              <a:spcAft>
                <a:spcPts val="800"/>
              </a:spcAft>
            </a:pPr>
            <a:r>
              <a:rPr lang="en-GB" sz="1800" u="sng" kern="100" dirty="0">
                <a:latin typeface="Calibri" panose="020F0502020204030204" pitchFamily="34" charset="0"/>
                <a:ea typeface="Calibri" panose="020F0502020204030204" pitchFamily="34" charset="0"/>
                <a:cs typeface="Calibri" panose="020F0502020204030204" pitchFamily="34" charset="0"/>
              </a:rPr>
              <a:t>Logistics </a:t>
            </a:r>
            <a:r>
              <a:rPr lang="en-GB" sz="1800" u="sng" kern="100" dirty="0" err="1">
                <a:latin typeface="Calibri" panose="020F0502020204030204" pitchFamily="34" charset="0"/>
                <a:ea typeface="Calibri" panose="020F0502020204030204" pitchFamily="34" charset="0"/>
                <a:cs typeface="Calibri" panose="020F0502020204030204" pitchFamily="34" charset="0"/>
              </a:rPr>
              <a:t>maneuvers</a:t>
            </a:r>
            <a:r>
              <a:rPr lang="en-GB" sz="1800" u="sng" kern="100" dirty="0">
                <a:latin typeface="Calibri" panose="020F0502020204030204" pitchFamily="34" charset="0"/>
                <a:ea typeface="Calibri" panose="020F0502020204030204" pitchFamily="34" charset="0"/>
                <a:cs typeface="Calibri" panose="020F0502020204030204" pitchFamily="34" charset="0"/>
              </a:rPr>
              <a:t> simulation in test track</a:t>
            </a:r>
          </a:p>
          <a:p>
            <a:pPr marL="742950" indent="-285750">
              <a:lnSpc>
                <a:spcPct val="115000"/>
              </a:lnSpc>
              <a:spcAft>
                <a:spcPts val="800"/>
              </a:spcAft>
              <a:buFont typeface="Arial" panose="020B0604020202020204" pitchFamily="34" charset="0"/>
              <a:buChar char="•"/>
            </a:pPr>
            <a:r>
              <a:rPr lang="en-GB" sz="1800" kern="100" dirty="0">
                <a:latin typeface="Calibri" panose="020F0502020204030204" pitchFamily="34" charset="0"/>
                <a:ea typeface="Calibri" panose="020F0502020204030204" pitchFamily="34" charset="0"/>
                <a:cs typeface="Calibri" panose="020F0502020204030204" pitchFamily="34" charset="0"/>
              </a:rPr>
              <a:t>8 scenarios tested (passable objects, vehicle overtaken, running backwards, etc.)</a:t>
            </a:r>
          </a:p>
          <a:p>
            <a:pPr marL="742950" indent="-285750">
              <a:lnSpc>
                <a:spcPct val="115000"/>
              </a:lnSpc>
              <a:spcAft>
                <a:spcPts val="800"/>
              </a:spcAft>
              <a:buFont typeface="Arial" panose="020B0604020202020204" pitchFamily="34" charset="0"/>
              <a:buChar char="•"/>
            </a:pPr>
            <a:r>
              <a:rPr lang="en-GB" sz="1800" kern="100" dirty="0">
                <a:latin typeface="Calibri" panose="020F0502020204030204" pitchFamily="34" charset="0"/>
                <a:ea typeface="Calibri" panose="020F0502020204030204" pitchFamily="34" charset="0"/>
                <a:cs typeface="Calibri" panose="020F0502020204030204" pitchFamily="34" charset="0"/>
              </a:rPr>
              <a:t>Different obstacles: car, pedestrian, barriers, pallets</a:t>
            </a:r>
          </a:p>
          <a:p>
            <a:pPr marL="742950" indent="-285750">
              <a:lnSpc>
                <a:spcPct val="115000"/>
              </a:lnSpc>
              <a:spcAft>
                <a:spcPts val="800"/>
              </a:spcAft>
              <a:buFont typeface="Arial" panose="020B0604020202020204" pitchFamily="34" charset="0"/>
              <a:buChar char="•"/>
            </a:pPr>
            <a:r>
              <a:rPr lang="en-GB" sz="1800" kern="100" dirty="0">
                <a:latin typeface="Calibri" panose="020F0502020204030204" pitchFamily="34" charset="0"/>
                <a:ea typeface="Calibri" panose="020F0502020204030204" pitchFamily="34" charset="0"/>
                <a:cs typeface="Calibri" panose="020F0502020204030204" pitchFamily="34" charset="0"/>
              </a:rPr>
              <a:t>Simulation of rain until 100mm/h</a:t>
            </a:r>
          </a:p>
          <a:p>
            <a:pPr marL="457200" lvl="1">
              <a:lnSpc>
                <a:spcPct val="115000"/>
              </a:lnSpc>
              <a:spcAft>
                <a:spcPts val="800"/>
              </a:spcAft>
            </a:pPr>
            <a:r>
              <a:rPr lang="en-US" sz="1800" kern="100" dirty="0">
                <a:latin typeface="Calibri" panose="020F0502020204030204" pitchFamily="34" charset="0"/>
                <a:ea typeface="Calibri" panose="020F0502020204030204" pitchFamily="34" charset="0"/>
                <a:cs typeface="Calibri" panose="020F0502020204030204" pitchFamily="34" charset="0"/>
              </a:rPr>
              <a:t> </a:t>
            </a:r>
          </a:p>
          <a:p>
            <a:pPr marL="457200">
              <a:lnSpc>
                <a:spcPct val="115000"/>
              </a:lnSpc>
              <a:spcAft>
                <a:spcPts val="800"/>
              </a:spcAf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Image 3" descr="Une image contenant texte, capture d’écran, carte&#10;&#10;Description générée automatiquement">
            <a:extLst>
              <a:ext uri="{FF2B5EF4-FFF2-40B4-BE49-F238E27FC236}">
                <a16:creationId xmlns:a16="http://schemas.microsoft.com/office/drawing/2014/main" id="{3E601086-0F88-5B2A-C636-839B7A3257D1}"/>
              </a:ext>
            </a:extLst>
          </p:cNvPr>
          <p:cNvPicPr>
            <a:picLocks noChangeAspect="1"/>
          </p:cNvPicPr>
          <p:nvPr/>
        </p:nvPicPr>
        <p:blipFill>
          <a:blip r:embed="rId4"/>
          <a:stretch>
            <a:fillRect/>
          </a:stretch>
        </p:blipFill>
        <p:spPr>
          <a:xfrm>
            <a:off x="6373819" y="1367913"/>
            <a:ext cx="4150809" cy="1920991"/>
          </a:xfrm>
          <a:prstGeom prst="rect">
            <a:avLst/>
          </a:prstGeom>
        </p:spPr>
      </p:pic>
      <p:pic>
        <p:nvPicPr>
          <p:cNvPr id="7" name="Image 7" descr="Une image contenant texte, véhicule, ciel, Véhicule terrestre&#10;&#10;Description générée automatiquement">
            <a:extLst>
              <a:ext uri="{FF2B5EF4-FFF2-40B4-BE49-F238E27FC236}">
                <a16:creationId xmlns:a16="http://schemas.microsoft.com/office/drawing/2014/main" id="{D3A284E1-6B0A-EEAA-9E0B-D357AEAE6AC3}"/>
              </a:ext>
            </a:extLst>
          </p:cNvPr>
          <p:cNvPicPr>
            <a:picLocks noChangeAspect="1"/>
          </p:cNvPicPr>
          <p:nvPr/>
        </p:nvPicPr>
        <p:blipFill rotWithShape="1">
          <a:blip r:embed="rId5"/>
          <a:srcRect l="2721" t="22219" r="26159" b="4426"/>
          <a:stretch/>
        </p:blipFill>
        <p:spPr>
          <a:xfrm>
            <a:off x="8167955" y="3021275"/>
            <a:ext cx="2812423" cy="2166608"/>
          </a:xfrm>
          <a:prstGeom prst="rect">
            <a:avLst/>
          </a:prstGeom>
        </p:spPr>
      </p:pic>
    </p:spTree>
    <p:extLst>
      <p:ext uri="{BB962C8B-B14F-4D97-AF65-F5344CB8AC3E}">
        <p14:creationId xmlns:p14="http://schemas.microsoft.com/office/powerpoint/2010/main" val="137079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8"/>
          <p:cNvSpPr txBox="1"/>
          <p:nvPr/>
        </p:nvSpPr>
        <p:spPr>
          <a:xfrm>
            <a:off x="326739" y="267986"/>
            <a:ext cx="10821136" cy="687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D91BC"/>
              </a:buClr>
              <a:buSzPts val="2400"/>
              <a:buFont typeface="Calibri"/>
              <a:buNone/>
            </a:pPr>
            <a:r>
              <a:rPr lang="en-GB" sz="2400" b="1" i="0" u="none" strike="noStrike" cap="none" dirty="0">
                <a:solidFill>
                  <a:srgbClr val="5D91BC"/>
                </a:solidFill>
                <a:latin typeface="Calibri"/>
                <a:ea typeface="Calibri"/>
                <a:cs typeface="Calibri"/>
                <a:sym typeface="Calibri"/>
              </a:rPr>
              <a:t>Pilot description: Use Case 3</a:t>
            </a:r>
            <a:endParaRPr dirty="0"/>
          </a:p>
        </p:txBody>
      </p:sp>
      <p:pic>
        <p:nvPicPr>
          <p:cNvPr id="168" name="Google Shape;168;p8"/>
          <p:cNvPicPr preferRelativeResize="0"/>
          <p:nvPr/>
        </p:nvPicPr>
        <p:blipFill rotWithShape="1">
          <a:blip r:embed="rId3">
            <a:alphaModFix/>
          </a:blip>
          <a:srcRect/>
          <a:stretch/>
        </p:blipFill>
        <p:spPr>
          <a:xfrm>
            <a:off x="3732514" y="5949007"/>
            <a:ext cx="559616" cy="373070"/>
          </a:xfrm>
          <a:prstGeom prst="rect">
            <a:avLst/>
          </a:prstGeom>
          <a:noFill/>
          <a:ln>
            <a:noFill/>
          </a:ln>
        </p:spPr>
      </p:pic>
      <p:sp>
        <p:nvSpPr>
          <p:cNvPr id="169" name="Google Shape;169;p8"/>
          <p:cNvSpPr txBox="1"/>
          <p:nvPr/>
        </p:nvSpPr>
        <p:spPr>
          <a:xfrm>
            <a:off x="4309060" y="5866267"/>
            <a:ext cx="5393700" cy="5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100"/>
              <a:buFont typeface="Calibri"/>
              <a:buNone/>
            </a:pPr>
            <a:r>
              <a:rPr lang="en-GB" sz="800" b="0" i="1" u="none" strike="noStrike" cap="none" dirty="0">
                <a:solidFill>
                  <a:srgbClr val="585858"/>
                </a:solidFill>
                <a:latin typeface="Calibri"/>
                <a:ea typeface="Calibri"/>
                <a:cs typeface="Calibri"/>
                <a:sym typeface="Calibri"/>
              </a:rPr>
              <a:t>This project has received funding from the European Union’s Horizon 2020 research and innovation programme under Grant Agreement No. 101006817. The content of this presentation reflects only the author’s view. Neither the European Commission nor the INEA is responsible for any use that may be made of the information it contains.</a:t>
            </a:r>
            <a:endParaRPr dirty="0"/>
          </a:p>
          <a:p>
            <a:pPr marL="0" marR="0" lvl="0" indent="0" algn="l" rtl="0">
              <a:lnSpc>
                <a:spcPct val="100000"/>
              </a:lnSpc>
              <a:spcBef>
                <a:spcPts val="0"/>
              </a:spcBef>
              <a:spcAft>
                <a:spcPts val="0"/>
              </a:spcAft>
              <a:buClr>
                <a:srgbClr val="000000"/>
              </a:buClr>
              <a:buSzPts val="1100"/>
              <a:buFont typeface="Calibri"/>
              <a:buNone/>
            </a:pPr>
            <a:endParaRPr sz="1100" b="1" i="0" u="none" strike="noStrike" cap="none" dirty="0">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dirty="0">
              <a:solidFill>
                <a:srgbClr val="585858"/>
              </a:solidFill>
              <a:latin typeface="Calibri"/>
              <a:ea typeface="Calibri"/>
              <a:cs typeface="Calibri"/>
              <a:sym typeface="Calibri"/>
            </a:endParaRPr>
          </a:p>
        </p:txBody>
      </p:sp>
      <p:sp>
        <p:nvSpPr>
          <p:cNvPr id="170" name="Google Shape;170;p8"/>
          <p:cNvSpPr txBox="1"/>
          <p:nvPr/>
        </p:nvSpPr>
        <p:spPr>
          <a:xfrm>
            <a:off x="1198520" y="5987192"/>
            <a:ext cx="2534100" cy="3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050"/>
              <a:buFont typeface="Calibri"/>
              <a:buNone/>
            </a:pPr>
            <a:r>
              <a:rPr lang="en-GB" sz="1050" b="0" i="0" u="none" strike="noStrike" cap="none">
                <a:solidFill>
                  <a:srgbClr val="585858"/>
                </a:solidFill>
                <a:latin typeface="Calibri"/>
                <a:ea typeface="Calibri"/>
                <a:cs typeface="Calibri"/>
                <a:sym typeface="Calibri"/>
              </a:rPr>
              <a:t>AWARD © - H2020 - Confidential, 202</a:t>
            </a:r>
            <a:r>
              <a:rPr lang="en-GB" sz="1050">
                <a:solidFill>
                  <a:srgbClr val="585858"/>
                </a:solidFill>
                <a:latin typeface="Calibri"/>
                <a:ea typeface="Calibri"/>
                <a:cs typeface="Calibri"/>
                <a:sym typeface="Calibri"/>
              </a:rPr>
              <a:t>3</a:t>
            </a:r>
            <a:endParaRPr sz="1050" b="0"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2" name="TextBox 1">
            <a:extLst>
              <a:ext uri="{FF2B5EF4-FFF2-40B4-BE49-F238E27FC236}">
                <a16:creationId xmlns:a16="http://schemas.microsoft.com/office/drawing/2014/main" id="{4ABFAAE3-B163-A50A-3712-ECAC024D9E39}"/>
              </a:ext>
            </a:extLst>
          </p:cNvPr>
          <p:cNvSpPr txBox="1"/>
          <p:nvPr/>
        </p:nvSpPr>
        <p:spPr>
          <a:xfrm>
            <a:off x="441789" y="1345916"/>
            <a:ext cx="6236413" cy="4511748"/>
          </a:xfrm>
          <a:prstGeom prst="rect">
            <a:avLst/>
          </a:prstGeom>
          <a:noFill/>
        </p:spPr>
        <p:txBody>
          <a:bodyPr wrap="square" rtlCol="0">
            <a:spAutoFit/>
          </a:bodyPr>
          <a:lstStyle/>
          <a:p>
            <a:pPr marL="457200">
              <a:lnSpc>
                <a:spcPct val="115000"/>
              </a:lnSpc>
              <a:spcAft>
                <a:spcPts val="800"/>
              </a:spcAft>
            </a:pPr>
            <a:r>
              <a:rPr lang="en-US" sz="1800" b="1" kern="100" dirty="0" err="1">
                <a:effectLst/>
                <a:latin typeface="Calibri" panose="020F0502020204030204" pitchFamily="34" charset="0"/>
                <a:ea typeface="Calibri" panose="020F0502020204030204" pitchFamily="34" charset="0"/>
                <a:cs typeface="Calibri" panose="020F0502020204030204" pitchFamily="34" charset="0"/>
              </a:rPr>
              <a:t>Automous</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ground support equipment in airport. </a:t>
            </a:r>
            <a:r>
              <a:rPr lang="en-US" sz="1800" kern="100" dirty="0">
                <a:effectLst/>
                <a:latin typeface="Calibri" panose="020F0502020204030204" pitchFamily="34" charset="0"/>
                <a:ea typeface="Calibri" panose="020F0502020204030204" pitchFamily="34" charset="0"/>
                <a:cs typeface="Calibri" panose="020F0502020204030204" pitchFamily="34" charset="0"/>
              </a:rPr>
              <a:t>Demonstration of an autonomous </a:t>
            </a:r>
            <a:r>
              <a:rPr lang="en-US" sz="1800" i="1" kern="100" dirty="0">
                <a:effectLst/>
                <a:latin typeface="Calibri" panose="020F0502020204030204" pitchFamily="34" charset="0"/>
                <a:ea typeface="Calibri" panose="020F0502020204030204" pitchFamily="34" charset="0"/>
                <a:cs typeface="Calibri" panose="020F0502020204030204" pitchFamily="34" charset="0"/>
              </a:rPr>
              <a:t>baggage</a:t>
            </a:r>
            <a:r>
              <a:rPr lang="en-US" sz="1800" kern="100" dirty="0">
                <a:effectLst/>
                <a:latin typeface="Calibri" panose="020F0502020204030204" pitchFamily="34" charset="0"/>
                <a:ea typeface="Calibri" panose="020F0502020204030204" pitchFamily="34" charset="0"/>
                <a:cs typeface="Calibri" panose="020F0502020204030204" pitchFamily="34" charset="0"/>
              </a:rPr>
              <a:t> tractor on airside in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Avinor</a:t>
            </a:r>
            <a:r>
              <a:rPr lang="en-US" sz="1800" kern="100" dirty="0">
                <a:effectLst/>
                <a:latin typeface="Calibri" panose="020F0502020204030204" pitchFamily="34" charset="0"/>
                <a:ea typeface="Calibri" panose="020F0502020204030204" pitchFamily="34" charset="0"/>
                <a:cs typeface="Calibri" panose="020F0502020204030204" pitchFamily="34" charset="0"/>
              </a:rPr>
              <a:t> OSL Gardermoen airport (Norway). It will allow </a:t>
            </a:r>
            <a:r>
              <a:rPr lang="en-GB" sz="1800" kern="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real-life logistics operation with mixed traffic segment between warehouses.</a:t>
            </a: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457200">
              <a:lnSpc>
                <a:spcPct val="115000"/>
              </a:lnSpc>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457200">
              <a:lnSpc>
                <a:spcPct val="115000"/>
              </a:lnSpc>
              <a:spcAft>
                <a:spcPts val="800"/>
              </a:spcAft>
            </a:pPr>
            <a:r>
              <a:rPr lang="en-US" sz="1800" u="sng" kern="100" dirty="0">
                <a:effectLst/>
                <a:latin typeface="Calibri" panose="020F0502020204030204" pitchFamily="34" charset="0"/>
                <a:ea typeface="Calibri" panose="020F0502020204030204" pitchFamily="34" charset="0"/>
                <a:cs typeface="Calibri" panose="020F0502020204030204" pitchFamily="34" charset="0"/>
              </a:rPr>
              <a:t>Airport conditions simulation in test track</a:t>
            </a:r>
          </a:p>
          <a:p>
            <a:pPr marL="742950" indent="-285750">
              <a:lnSpc>
                <a:spcPct val="115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10 scenarios tested (passable objects, vehicle overtaken, intersection, etc.)</a:t>
            </a:r>
          </a:p>
          <a:p>
            <a:pPr marL="742950" indent="-285750">
              <a:lnSpc>
                <a:spcPct val="115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Different obstacles: car, pedestrian, barriers, suitcase</a:t>
            </a:r>
          </a:p>
          <a:p>
            <a:pPr marL="742950" indent="-285750">
              <a:lnSpc>
                <a:spcPct val="115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Simulation of rain until 100mm/h</a:t>
            </a:r>
          </a:p>
          <a:p>
            <a:pPr marL="457200">
              <a:lnSpc>
                <a:spcPct val="115000"/>
              </a:lnSpc>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Image 2" descr="Une image contenant route, ciel, Véhicule terrestre, plein air&#10;&#10;Description générée automatiquement">
            <a:extLst>
              <a:ext uri="{FF2B5EF4-FFF2-40B4-BE49-F238E27FC236}">
                <a16:creationId xmlns:a16="http://schemas.microsoft.com/office/drawing/2014/main" id="{2AA28B38-383C-1DCD-CD54-78E594AFD918}"/>
              </a:ext>
            </a:extLst>
          </p:cNvPr>
          <p:cNvPicPr>
            <a:picLocks noChangeAspect="1"/>
          </p:cNvPicPr>
          <p:nvPr/>
        </p:nvPicPr>
        <p:blipFill>
          <a:blip r:embed="rId4"/>
          <a:stretch>
            <a:fillRect/>
          </a:stretch>
        </p:blipFill>
        <p:spPr>
          <a:xfrm>
            <a:off x="7005910" y="1243810"/>
            <a:ext cx="3781242" cy="1940767"/>
          </a:xfrm>
          <a:prstGeom prst="rect">
            <a:avLst/>
          </a:prstGeom>
        </p:spPr>
      </p:pic>
      <p:pic>
        <p:nvPicPr>
          <p:cNvPr id="4" name="Google Shape;200;p12" descr="Une image contenant texte, capture d’écran, Parallèle, ligne&#10;&#10;Description générée automatiquement">
            <a:extLst>
              <a:ext uri="{FF2B5EF4-FFF2-40B4-BE49-F238E27FC236}">
                <a16:creationId xmlns:a16="http://schemas.microsoft.com/office/drawing/2014/main" id="{DECAB224-5D88-3E0B-3BCC-951786B9B4B8}"/>
              </a:ext>
            </a:extLst>
          </p:cNvPr>
          <p:cNvPicPr preferRelativeResize="0"/>
          <p:nvPr/>
        </p:nvPicPr>
        <p:blipFill rotWithShape="1">
          <a:blip r:embed="rId5">
            <a:alphaModFix/>
          </a:blip>
          <a:srcRect/>
          <a:stretch/>
        </p:blipFill>
        <p:spPr>
          <a:xfrm>
            <a:off x="7005910" y="3566092"/>
            <a:ext cx="3781242" cy="2187436"/>
          </a:xfrm>
          <a:prstGeom prst="rect">
            <a:avLst/>
          </a:prstGeom>
          <a:noFill/>
          <a:ln>
            <a:noFill/>
          </a:ln>
        </p:spPr>
      </p:pic>
    </p:spTree>
    <p:extLst>
      <p:ext uri="{BB962C8B-B14F-4D97-AF65-F5344CB8AC3E}">
        <p14:creationId xmlns:p14="http://schemas.microsoft.com/office/powerpoint/2010/main" val="1020385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8"/>
          <p:cNvSpPr txBox="1"/>
          <p:nvPr/>
        </p:nvSpPr>
        <p:spPr>
          <a:xfrm>
            <a:off x="326739" y="267986"/>
            <a:ext cx="10821136" cy="6876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D91BC"/>
              </a:buClr>
              <a:buSzPts val="2400"/>
              <a:buFont typeface="Calibri"/>
              <a:buNone/>
            </a:pPr>
            <a:r>
              <a:rPr lang="en-GB" sz="2400" b="1" i="0" u="none" strike="noStrike" cap="none" dirty="0">
                <a:solidFill>
                  <a:srgbClr val="5D91BC"/>
                </a:solidFill>
                <a:latin typeface="Calibri"/>
                <a:ea typeface="Calibri"/>
                <a:cs typeface="Calibri"/>
                <a:sym typeface="Calibri"/>
              </a:rPr>
              <a:t>Pilot description: Use Case 4</a:t>
            </a:r>
            <a:endParaRPr dirty="0"/>
          </a:p>
        </p:txBody>
      </p:sp>
      <p:pic>
        <p:nvPicPr>
          <p:cNvPr id="168" name="Google Shape;168;p8"/>
          <p:cNvPicPr preferRelativeResize="0"/>
          <p:nvPr/>
        </p:nvPicPr>
        <p:blipFill rotWithShape="1">
          <a:blip r:embed="rId3">
            <a:alphaModFix/>
          </a:blip>
          <a:srcRect/>
          <a:stretch/>
        </p:blipFill>
        <p:spPr>
          <a:xfrm>
            <a:off x="3732514" y="5949007"/>
            <a:ext cx="559616" cy="373070"/>
          </a:xfrm>
          <a:prstGeom prst="rect">
            <a:avLst/>
          </a:prstGeom>
          <a:noFill/>
          <a:ln>
            <a:noFill/>
          </a:ln>
        </p:spPr>
      </p:pic>
      <p:sp>
        <p:nvSpPr>
          <p:cNvPr id="169" name="Google Shape;169;p8"/>
          <p:cNvSpPr txBox="1"/>
          <p:nvPr/>
        </p:nvSpPr>
        <p:spPr>
          <a:xfrm>
            <a:off x="4309060" y="5866267"/>
            <a:ext cx="5393700" cy="53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100"/>
              <a:buFont typeface="Calibri"/>
              <a:buNone/>
            </a:pPr>
            <a:r>
              <a:rPr lang="en-GB" sz="800" b="0" i="1" u="none" strike="noStrike" cap="none" dirty="0">
                <a:solidFill>
                  <a:srgbClr val="585858"/>
                </a:solidFill>
                <a:latin typeface="Calibri"/>
                <a:ea typeface="Calibri"/>
                <a:cs typeface="Calibri"/>
                <a:sym typeface="Calibri"/>
              </a:rPr>
              <a:t>This project has received funding from the European Union’s Horizon 2020 research and innovation programme under Grant Agreement No. 101006817. The content of this presentation reflects only the author’s view. Neither the European Commission nor the INEA is responsible for any use that may be made of the information it contains.</a:t>
            </a:r>
            <a:endParaRPr dirty="0"/>
          </a:p>
          <a:p>
            <a:pPr marL="0" marR="0" lvl="0" indent="0" algn="l" rtl="0">
              <a:lnSpc>
                <a:spcPct val="100000"/>
              </a:lnSpc>
              <a:spcBef>
                <a:spcPts val="0"/>
              </a:spcBef>
              <a:spcAft>
                <a:spcPts val="0"/>
              </a:spcAft>
              <a:buClr>
                <a:srgbClr val="000000"/>
              </a:buClr>
              <a:buSzPts val="1100"/>
              <a:buFont typeface="Calibri"/>
              <a:buNone/>
            </a:pPr>
            <a:endParaRPr sz="1100" b="1" i="0" u="none" strike="noStrike" cap="none" dirty="0">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dirty="0">
              <a:solidFill>
                <a:srgbClr val="585858"/>
              </a:solidFill>
              <a:latin typeface="Calibri"/>
              <a:ea typeface="Calibri"/>
              <a:cs typeface="Calibri"/>
              <a:sym typeface="Calibri"/>
            </a:endParaRPr>
          </a:p>
        </p:txBody>
      </p:sp>
      <p:sp>
        <p:nvSpPr>
          <p:cNvPr id="170" name="Google Shape;170;p8"/>
          <p:cNvSpPr txBox="1"/>
          <p:nvPr/>
        </p:nvSpPr>
        <p:spPr>
          <a:xfrm>
            <a:off x="1198520" y="5987192"/>
            <a:ext cx="2534100" cy="3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858"/>
              </a:buClr>
              <a:buSzPts val="1050"/>
              <a:buFont typeface="Calibri"/>
              <a:buNone/>
            </a:pPr>
            <a:r>
              <a:rPr lang="en-GB" sz="1050" b="0" i="0" u="none" strike="noStrike" cap="none">
                <a:solidFill>
                  <a:srgbClr val="585858"/>
                </a:solidFill>
                <a:latin typeface="Calibri"/>
                <a:ea typeface="Calibri"/>
                <a:cs typeface="Calibri"/>
                <a:sym typeface="Calibri"/>
              </a:rPr>
              <a:t>AWARD © - H2020 - Confidential, 202</a:t>
            </a:r>
            <a:r>
              <a:rPr lang="en-GB" sz="1050">
                <a:solidFill>
                  <a:srgbClr val="585858"/>
                </a:solidFill>
                <a:latin typeface="Calibri"/>
                <a:ea typeface="Calibri"/>
                <a:cs typeface="Calibri"/>
                <a:sym typeface="Calibri"/>
              </a:rPr>
              <a:t>3</a:t>
            </a:r>
            <a:endParaRPr sz="1050" b="0" i="0" u="none" strike="noStrike" cap="none">
              <a:solidFill>
                <a:srgbClr val="58585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sz="1100" b="0" i="0" u="none" strike="noStrike" cap="none">
              <a:solidFill>
                <a:srgbClr val="585858"/>
              </a:solidFill>
              <a:latin typeface="Calibri"/>
              <a:ea typeface="Calibri"/>
              <a:cs typeface="Calibri"/>
              <a:sym typeface="Calibri"/>
            </a:endParaRPr>
          </a:p>
        </p:txBody>
      </p:sp>
      <p:sp>
        <p:nvSpPr>
          <p:cNvPr id="2" name="TextBox 1">
            <a:extLst>
              <a:ext uri="{FF2B5EF4-FFF2-40B4-BE49-F238E27FC236}">
                <a16:creationId xmlns:a16="http://schemas.microsoft.com/office/drawing/2014/main" id="{4ABFAAE3-B163-A50A-3712-ECAC024D9E39}"/>
              </a:ext>
            </a:extLst>
          </p:cNvPr>
          <p:cNvSpPr txBox="1"/>
          <p:nvPr/>
        </p:nvSpPr>
        <p:spPr>
          <a:xfrm>
            <a:off x="441789" y="1345916"/>
            <a:ext cx="6236413" cy="4193199"/>
          </a:xfrm>
          <a:prstGeom prst="rect">
            <a:avLst/>
          </a:prstGeom>
          <a:noFill/>
        </p:spPr>
        <p:txBody>
          <a:bodyPr wrap="square" rtlCol="0">
            <a:spAutoFit/>
          </a:bodyPr>
          <a:lstStyle/>
          <a:p>
            <a:pPr marL="457200">
              <a:lnSpc>
                <a:spcPct val="115000"/>
              </a:lnSpc>
              <a:spcAft>
                <a:spcPts val="80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Trailer transfer operations and automated ship loading in port</a:t>
            </a:r>
            <a:r>
              <a:rPr lang="en-US" sz="1800" kern="100" dirty="0">
                <a:effectLst/>
                <a:latin typeface="Calibri" panose="020F0502020204030204" pitchFamily="34" charset="0"/>
                <a:ea typeface="Calibri" panose="020F0502020204030204" pitchFamily="34" charset="0"/>
                <a:cs typeface="Calibri" panose="020F0502020204030204" pitchFamily="34" charset="0"/>
              </a:rPr>
              <a:t>. Demonstration of an autonomous trailer on a busy roll-in/roll-off terminal in Rotterdam Port (The Netherlands). </a:t>
            </a:r>
          </a:p>
          <a:p>
            <a:pPr marL="457200">
              <a:lnSpc>
                <a:spcPct val="115000"/>
              </a:lnSpc>
              <a:spcAft>
                <a:spcPts val="800"/>
              </a:spcAft>
            </a:pPr>
            <a:endParaRPr lang="en-US" sz="1800" kern="100" dirty="0">
              <a:latin typeface="Calibri" panose="020F0502020204030204" pitchFamily="34" charset="0"/>
              <a:ea typeface="Calibri" panose="020F0502020204030204" pitchFamily="34" charset="0"/>
              <a:cs typeface="Calibri" panose="020F0502020204030204" pitchFamily="34" charset="0"/>
            </a:endParaRPr>
          </a:p>
          <a:p>
            <a:pPr marL="457200">
              <a:lnSpc>
                <a:spcPct val="115000"/>
              </a:lnSpc>
              <a:spcAft>
                <a:spcPts val="800"/>
              </a:spcAft>
            </a:pPr>
            <a:r>
              <a:rPr lang="en-US" sz="1800" u="sng" kern="100" dirty="0">
                <a:effectLst/>
                <a:latin typeface="Calibri" panose="020F0502020204030204" pitchFamily="34" charset="0"/>
                <a:ea typeface="Calibri" panose="020F0502020204030204" pitchFamily="34" charset="0"/>
                <a:cs typeface="Calibri" panose="020F0502020204030204" pitchFamily="34" charset="0"/>
              </a:rPr>
              <a:t>Port situations simulation in test track</a:t>
            </a:r>
          </a:p>
          <a:p>
            <a:pPr marL="742950" indent="-285750">
              <a:lnSpc>
                <a:spcPct val="115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9 scenarios tested (passable objects, vehicle overtaken, roundabout, etc.)</a:t>
            </a:r>
          </a:p>
          <a:p>
            <a:pPr marL="742950" indent="-285750">
              <a:lnSpc>
                <a:spcPct val="115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Different obstacles: car, pedestrian, barriers, pallets</a:t>
            </a:r>
          </a:p>
          <a:p>
            <a:pPr marL="742950" indent="-285750">
              <a:lnSpc>
                <a:spcPct val="115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Simulation of rain until 100mm/h</a:t>
            </a:r>
          </a:p>
          <a:p>
            <a:pPr marL="457200">
              <a:lnSpc>
                <a:spcPct val="115000"/>
              </a:lnSpc>
              <a:spcAft>
                <a:spcPts val="800"/>
              </a:spcAf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truck on the road&#10;&#10;Description automatically generated">
            <a:extLst>
              <a:ext uri="{FF2B5EF4-FFF2-40B4-BE49-F238E27FC236}">
                <a16:creationId xmlns:a16="http://schemas.microsoft.com/office/drawing/2014/main" id="{8AFD8AE9-A079-9F33-8C8E-765A3C1B939D}"/>
              </a:ext>
            </a:extLst>
          </p:cNvPr>
          <p:cNvPicPr>
            <a:picLocks noChangeAspect="1"/>
          </p:cNvPicPr>
          <p:nvPr/>
        </p:nvPicPr>
        <p:blipFill>
          <a:blip r:embed="rId4"/>
          <a:stretch>
            <a:fillRect/>
          </a:stretch>
        </p:blipFill>
        <p:spPr>
          <a:xfrm>
            <a:off x="7120731" y="1557337"/>
            <a:ext cx="3800475" cy="2143125"/>
          </a:xfrm>
          <a:prstGeom prst="rect">
            <a:avLst/>
          </a:prstGeom>
        </p:spPr>
      </p:pic>
    </p:spTree>
    <p:extLst>
      <p:ext uri="{BB962C8B-B14F-4D97-AF65-F5344CB8AC3E}">
        <p14:creationId xmlns:p14="http://schemas.microsoft.com/office/powerpoint/2010/main" val="28050015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6cd4ea1-7d16-4bce-9bd2-4163bca5240e">
      <Terms xmlns="http://schemas.microsoft.com/office/infopath/2007/PartnerControls"/>
    </lcf76f155ced4ddcb4097134ff3c332f>
    <TaxCatchAll xmlns="75d1c419-99ab-48d2-a19e-d8285c6516f5" xsi:nil="true"/>
    <SharedWithUsers xmlns="5950ac00-86b8-4e51-92aa-1a51d1e72cd3">
      <UserInfo>
        <DisplayName>Luca Colais</DisplayName>
        <AccountId>1500</AccountId>
        <AccountType/>
      </UserInfo>
      <UserInfo>
        <DisplayName>Loha Hashimy</DisplayName>
        <AccountId>159</AccountId>
        <AccountType/>
      </UserInfo>
      <UserInfo>
        <DisplayName>David Quesada</DisplayName>
        <AccountId>11</AccountId>
        <AccountType/>
      </UserInfo>
      <UserInfo>
        <DisplayName>Flavia De Simone</DisplayName>
        <AccountId>1869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3355B0FE42EB41AE9580181D135415" ma:contentTypeVersion="18" ma:contentTypeDescription="Create a new document." ma:contentTypeScope="" ma:versionID="af029216558a14fe4627ea588c72fa5a">
  <xsd:schema xmlns:xsd="http://www.w3.org/2001/XMLSchema" xmlns:xs="http://www.w3.org/2001/XMLSchema" xmlns:p="http://schemas.microsoft.com/office/2006/metadata/properties" xmlns:ns2="5950ac00-86b8-4e51-92aa-1a51d1e72cd3" xmlns:ns3="26cd4ea1-7d16-4bce-9bd2-4163bca5240e" xmlns:ns4="75d1c419-99ab-48d2-a19e-d8285c6516f5" targetNamespace="http://schemas.microsoft.com/office/2006/metadata/properties" ma:root="true" ma:fieldsID="1b271050fffff3431309a695041b6574" ns2:_="" ns3:_="" ns4:_="">
    <xsd:import namespace="5950ac00-86b8-4e51-92aa-1a51d1e72cd3"/>
    <xsd:import namespace="26cd4ea1-7d16-4bce-9bd2-4163bca5240e"/>
    <xsd:import namespace="75d1c419-99ab-48d2-a19e-d8285c6516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0ac00-86b8-4e51-92aa-1a51d1e72cd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cd4ea1-7d16-4bce-9bd2-4163bca5240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9c08b84-b15f-4aa7-8edf-1872aa5715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d1c419-99ab-48d2-a19e-d8285c6516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4354db8-d92b-4fda-b4d9-52936da03451}" ma:internalName="TaxCatchAll" ma:showField="CatchAllData" ma:web="75d1c419-99ab-48d2-a19e-d8285c6516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F00634-FD44-4DA3-98C5-4861F5661CF1}">
  <ds:schemaRefs>
    <ds:schemaRef ds:uri="http://schemas.microsoft.com/sharepoint/v3/contenttype/forms"/>
  </ds:schemaRefs>
</ds:datastoreItem>
</file>

<file path=customXml/itemProps2.xml><?xml version="1.0" encoding="utf-8"?>
<ds:datastoreItem xmlns:ds="http://schemas.openxmlformats.org/officeDocument/2006/customXml" ds:itemID="{57388F66-CC59-4772-BE4E-AA369530DE9A}">
  <ds:schemaRefs>
    <ds:schemaRef ds:uri="dfe2b035-21b5-43a1-b2ce-f966e27b7ca3"/>
    <ds:schemaRef ds:uri="ffc3d8df-1ab8-49e0-80b7-d8edbf193f95"/>
    <ds:schemaRef ds:uri="http://schemas.microsoft.com/office/2006/metadata/properties"/>
    <ds:schemaRef ds:uri="http://schemas.microsoft.com/office/infopath/2007/PartnerControls"/>
    <ds:schemaRef ds:uri="26cd4ea1-7d16-4bce-9bd2-4163bca5240e"/>
    <ds:schemaRef ds:uri="75d1c419-99ab-48d2-a19e-d8285c6516f5"/>
    <ds:schemaRef ds:uri="5950ac00-86b8-4e51-92aa-1a51d1e72cd3"/>
  </ds:schemaRefs>
</ds:datastoreItem>
</file>

<file path=customXml/itemProps3.xml><?xml version="1.0" encoding="utf-8"?>
<ds:datastoreItem xmlns:ds="http://schemas.openxmlformats.org/officeDocument/2006/customXml" ds:itemID="{85F44EBC-A5DE-42FF-AC79-02305DAA0E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50ac00-86b8-4e51-92aa-1a51d1e72cd3"/>
    <ds:schemaRef ds:uri="26cd4ea1-7d16-4bce-9bd2-4163bca5240e"/>
    <ds:schemaRef ds:uri="75d1c419-99ab-48d2-a19e-d8285c6516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275</TotalTime>
  <Words>1151</Words>
  <Application>Microsoft Office PowerPoint</Application>
  <PresentationFormat>Custom</PresentationFormat>
  <Paragraphs>97</Paragraphs>
  <Slides>11</Slides>
  <Notes>11</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vt:i4>
      </vt:variant>
    </vt:vector>
  </HeadingPairs>
  <TitlesOfParts>
    <vt:vector size="22" baseType="lpstr">
      <vt:lpstr>Roboto</vt:lpstr>
      <vt:lpstr>Helvetica Neue</vt:lpstr>
      <vt:lpstr>Calibri</vt:lpstr>
      <vt:lpstr>Arial</vt:lpstr>
      <vt:lpstr>Roboto Light</vt:lpstr>
      <vt:lpstr>Verdana</vt:lpstr>
      <vt:lpstr>Calibri Light</vt:lpstr>
      <vt:lpstr>Tema de Office</vt:lpstr>
      <vt:lpstr>1_Tema de Office</vt:lpstr>
      <vt:lpstr>Tema de Office</vt:lpstr>
      <vt:lpstr>Diapositive think-cell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Annarita</dc:creator>
  <cp:lastModifiedBy>Luca Colais</cp:lastModifiedBy>
  <cp:revision>234</cp:revision>
  <dcterms:modified xsi:type="dcterms:W3CDTF">2024-04-08T14:53:33Z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0x010100233355B0FE42EB41AE9580181D135415</vt:lpwstr>
  </property>
  <property fmtid="{D5CDD505-2E9C-101B-9397-08002B2CF9AE}" pid="3" name="MediaServiceImageTags">
    <vt:lpwstr/>
  </property>
  <property fmtid="{D5CDD505-2E9C-101B-9397-08002B2CF9AE}" pid="4" name="MSIP_Label_6006a9c5-d130-408c-bc8e-3b5ecdb17aa0_ActionId">
    <vt:lpwstr>1040dc33-84d4-4a90-b210-11d8fbb975dd</vt:lpwstr>
  </property>
  <property fmtid="{D5CDD505-2E9C-101B-9397-08002B2CF9AE}" pid="5" name="MSIP_Label_6006a9c5-d130-408c-bc8e-3b5ecdb17aa0_SiteId">
    <vt:lpwstr>8d4b558f-7b2e-40ba-ad1f-e04d79e6265a</vt:lpwstr>
  </property>
  <property fmtid="{D5CDD505-2E9C-101B-9397-08002B2CF9AE}" pid="6" name="MSIP_Label_6006a9c5-d130-408c-bc8e-3b5ecdb17aa0_Enabled">
    <vt:lpwstr>true</vt:lpwstr>
  </property>
  <property fmtid="{D5CDD505-2E9C-101B-9397-08002B2CF9AE}" pid="7" name="MSIP_Label_6006a9c5-d130-408c-bc8e-3b5ecdb17aa0_Method">
    <vt:lpwstr>Standard</vt:lpwstr>
  </property>
  <property fmtid="{D5CDD505-2E9C-101B-9397-08002B2CF9AE}" pid="8" name="MSIP_Label_6006a9c5-d130-408c-bc8e-3b5ecdb17aa0_SetDate">
    <vt:lpwstr>2022-09-05T14:55:07Z</vt:lpwstr>
  </property>
  <property fmtid="{D5CDD505-2E9C-101B-9397-08002B2CF9AE}" pid="9" name="MSIP_Label_6006a9c5-d130-408c-bc8e-3b5ecdb17aa0_Name">
    <vt:lpwstr>Recipients Have Full Control​</vt:lpwstr>
  </property>
  <property fmtid="{D5CDD505-2E9C-101B-9397-08002B2CF9AE}" pid="10" name="MSIP_Label_6006a9c5-d130-408c-bc8e-3b5ecdb17aa0_ContentBits">
    <vt:lpwstr>2</vt:lpwstr>
  </property>
</Properties>
</file>